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4.1 Questionário" id="{abcf8012-6eb3-b3dd-b93d-f71a565aae10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4.2 Questionário" id="{682df6cb-84e9-1b85-588d-c444a32e622a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4.3 Questionário" id="{4c45c820-3b0b-81e3-171a-14c518f5e09c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4.4 Questionário" id="{aabd0ab5-d69c-64d0-cfa4-cebb1d6635cb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estionário final do Módulo 4" id="{62c12dc5-620d-fdc8-fa87-1cf1a8905e54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reação normal a uma situação anormal. Estes sentimentos são reações humanas normais a um tratamento que ninguém deveria sofrer.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Só quem escolheu exercer violência. A responsabilidade é só de quem escolheu exercer violência, nunca de quem a viveu.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Muitas vezes é invisível para os outros. Como os outros podem não a ver nem compreender, as mulheres podem sentir-se sozinhas e desacreditadas.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Todos estes. Ansiedade, vergonha, perda de confiança e luto são sentimentos comuns e partilhados.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Porque as dívidas e o recomeço podem durar após a violência. Efeitos como as dívidas podem durar mais do que a relação. Sarar devagar vem da situação, não de uma falha dela.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caminhada ao ar livre. O tempo na natureza não custa nada e pode acalmar a mente e melhorar o humor.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Respirar. Os passos são parar, respirar, reparar e suavizar.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Protege o seu tempo e a sua energia. Limites postos com calma protegem o seu tempo e a sua energia. Tem o direito de os pôr.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Falar com alguém de confiança. Falar com alguém de confiança alivia a solidão e ajuda a processar o que aconteceu.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Quando os sentimentos pesados não aliviam com o tempo. Pedir ajuda cedo é sensato. O apoio psicológico e os serviços de apoio oferecem um espaço seguro e confidencial.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Escondeu-o, mas não o tirou. O valor próprio não se ganha nem se perde. A violência escondeu-o; não o tirou.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Nunca cometer erros. A confiança cresce com pequenas vitórias, novas competências, pessoas que apoiam e autocompaixão. Os erros são normais.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Reparar nas suas opiniões e sentimentos. Os passos são reparar, expressar, pôr limites e decidir.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Apoio psicológico, um grupo e pequenos passos. O apoio, as pequenas vitórias e o tempo ajudaram a Marta. Hoje é mentora de outras mulheres.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Enganei-me e posso tentar outra vez. Falar consigo como falaria com uma amiga reconstrói a confiança em 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Dobrar sem partir, depois recuperar e crescer. A resiliência é a capacidade de enfrentar dificuldades, recuperar e continuar a crescer.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Relações de apoio. A ligação a pessoas que apoiam é a maior proteção da resiliência.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Sentido e propósito. Os pilares são a ligação aos outros, o autocuidado, o sentido e propósito e a autocompaixão.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Aos primeiros sinais de dificuldade. Pedir ajuda cedo é uma marca de resiliência, não uma falha.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Como um convite gentil. O balanço não é um teste. Cada «ainda não» é apenas um convite.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reação normal a uma situação anormal. Estes sentimentos são reações humanas normais, não defeitos.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Ataca a sua independência. O dinheiro está ligado à liberdade e à escolha, por isso perder o controlo dele afeta quem 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Só de quem escolheu exercer violência. A responsabilidade é só de quem escolheu exercer violência.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Respiração lenta e profunda. Respirar, estar na natureza, pequenos gestos de carinho e dizer que não são gratuitos.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Parar, respirar, reparar, suavizar. Parar, respirar, reparar e suavizar trazem-na de volta ao presente.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Um pequeno conjunto de estratégias para momentos difíceis. Reúne o que a ajuda, uma pessoa a contactar, autocuidado gratuito e um passo de ancoragem.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D — De pequenas vitórias, competências, apoio e autocompaixão. A confiança constrói-se, passo a passo, a partir destas quatro fontes.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Apoio psicológico, um grupo e pequenos passos. O apoio, as pequenas vitórias e o tempo ajudaram-na. Hoje é mentora de outras mulheres.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Pode construir-se com apoio e hábitos. A resiliência não é um traço fixo. Cresce com a ligação aos outros, hábitos e gentileza.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Aos primeiros sinais de dificuldade. Pedir ajuda cedo é um sinal de resiliência, não uma falha.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00012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31532" y="6217920"/>
            <a:ext cx="796163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Módulo 4: Lidar com o peso emocional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131532" y="6382512"/>
            <a:ext cx="796163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633347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64867" y="6309360"/>
            <a:ext cx="92781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  Projeto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L4.1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impacto emocional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descreve este módulo os sentimentos que a violência económica pode causar?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sinal de fraqueza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normal a uma situação anormal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a esconder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falha pessoal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Quem é responsável pela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pessoas do casal, por igual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a viveu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quem escolheu exercer violência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Ninguém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a violência económica pode isolar tanto?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Muitas vezes é invisível para os outros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acontece a poucas mulheres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sempre depressa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fácil de provar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 sentimento comum depois da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Vergonha em relação ao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Preocupação constante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 de confiança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estes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sarar pode parecer lento?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ela não se esforça o suficiente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as dívidas e o recomeço podem durar após a violência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os sentimentos estão errados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não existe ajuda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L4.1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reação normal a uma situação anormal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Estes sentimentos são reações humanas normais a um tratamento que ninguém deveria sofrer.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Só quem escolheu exercer violência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responsabilidade é só de quem escolheu exercer violência, nunca de quem a viveu.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Muitas vezes é invisível para os outros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Como os outros podem não a ver nem compreender, as mulheres podem sentir-se sozinhas e desacreditadas.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Todos estes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Ansiedade, vergonha, perda de confiança e luto são sentimentos comuns e partilhados.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Porque as dívidas e o recomeço podem durar após a violência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Efeitos como as dívidas podem durar mais do que a relação. Sarar devagar vem da situação, não de uma falha dela.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L4.2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Lidar com o stress e cuidar de si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destas é uma forma gratuita de cuidar de si?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dia num spa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caminhada ao ar livre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Roupa nova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fim de semana fora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segundo passo de ancoragem, depois de «parar»?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Suavizar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Decidir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dizer que não é uma forma de autocuidado?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 o seu tempo e a sua energia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com todos os conflitos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sempre fácil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Custa dinheiro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destas costuma recuperar a sua energia?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Reviver sozinha os momentos difíceis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Criticar-se com dureza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Estar sempre ocupada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Falar com alguém de confiança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é boa ideia procurar apoio profissional?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numa emergência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Nunca, é um sinal de fraqueza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os sentimentos pesados não aliviam com o tempo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ao fim de um ano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L4.2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caminhada ao ar livre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tempo na natureza não custa nada e pode acalmar a mente e melhorar o humor.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Respirar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passos são parar, respirar, reparar e suavizar.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Protege o seu tempo e a sua energia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Limites postos com calma protegem o seu tempo e a sua energia. Tem o direito de os pôr.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Falar com alguém de confiança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Falar com alguém de confiança alivia a solidão e ajuda a processar o que aconteceu.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Quando os sentimentos pesados não aliviam com o tempo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Pedir ajuda cedo é sensato. O apoio psicológico e os serviços de apoio oferecem um espaço seguro e confidencial.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L4.3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Confiança e empoderamento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Segundo esta lição, o que fez a violência ao seu valor próprio?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Tirou-o para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Escondeu-o, mas não o tirou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Aumentou-o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destas NÃO é uma das quatro fontes de confiança?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Pequenas vitórias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Pessoas que apoiam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cometer erros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Autocompaixão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primeiro passo para recuperar a sua voz?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Reparar nas suas opiniões e sentimentos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Decidir tudo de uma vez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mais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Ficar calada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ajudou a Marta a reconstruir a confiança?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Fazer tudo sozinha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única grande decisão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passado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Apoio psicológico, um grupo e pequenos passos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 exemplo de diálogo interno mais gentil?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Faço sempre tudo mal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Enganei-me e posso tentar outra vez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consigo fazer isto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 uma inútil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L4.3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Escondeu-o, mas não o tirou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valor próprio não se ganha nem se perde. A violência escondeu-o; não o tirou.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Nunca cometer erros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confiança cresce com pequenas vitórias, novas competências, pessoas que apoiam e autocompaixão. Os erros são normais.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Reparar nas suas opiniões e sentimentos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passos são reparar, expressar, pôr limites e decidir.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Apoio psicológico, um grupo e pequenos passos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apoio, as pequenas vitórias e o tempo ajudaram a Marta. Hoje é mentora de outras mulheres.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Enganei-me e posso tentar outra vez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Falar consigo como falaria com uma amiga reconstrói a confiança em si.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L4.4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Resiliência duradoura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a resiliência?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ter dificuldades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dura e enfrentar tudo sozinha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Dobrar sem partir, depois recuperar e crescer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passado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a maior proteção da resiliência?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de apoio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Trabalhar o tempo todo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pedir ajuda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muito dinheiro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destes é um dos quatro pilares da resiliência?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Perfeição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e propósito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Dureza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Estar sempre ocupada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é melhor pedir ajuda?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quando tudo fica insuportável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ao fim de um ano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Aos primeiros sinais de dificuldade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deve encarar um «ainda não» no balanço do bem-estar?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fracasso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convite gentil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razão para desistir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prova de que não é resiliente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L4.4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Dobrar sem partir, depois recuperar e crescer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resiliência é a capacidade de enfrentar dificuldades, recuperar e continuar a crescer.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Relações de apoio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ligação a pessoas que apoiam é a maior proteção da resiliência.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Sentido e propósito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pilares são a ligação aos outros, o autocuidado, o sentido e propósito e a autocompaixão.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Aos primeiros sinais de dificuldade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Pedir ajuda cedo é uma marca de resiliência, não uma falha.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Como um convite gentil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balanço não é um teste. Cada «ainda não» é apenas um convite.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 final do Módulo 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Questionário final do Módulo 4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descreve este módulo os sentimentos que a violência económica pode causar?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Falhas pessoais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normal a uma situação anormal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de fraqueza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a manter em segredo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uma razão pela qual a violência económica magoa tanto?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sempre evidente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depressa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Ataca a sua independência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afeta o dinheiro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quem é a culpa da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de quem escolheu exercer violência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mulher que a viveu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duas pessoas do casal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família dela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ideia de autocuidado não custa nada?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Inscrição num ginásio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Umas férias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telemóvel novo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Respiração lenta e profunda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Quais são os quatro passos de ancoragem?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Parar, respirar, reparar, suavizar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Fugir, esconder, esperar, esquecer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Planear, poupar, gastar, verificar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Reparar, expressar, decidir, agir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6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um kit da calma?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medicamentos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lista de dívidas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pequeno conjunto de estratégias para momentos difíceis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plano de orçamento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7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onde vem realmente a confiança?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nascer confiante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nunca cometer erros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da aprovação dos outros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pequenas vitórias, competências, apoio e autocompaixão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8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ajudou a Marta a reconstruir a confiança?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Apoio psicológico, um grupo e pequenos passos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Fazer tudo sozinha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grande decisão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 os seus sentimentos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9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destas frases sobre a resiliência é verdadeira?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pessoas resilientes nunca têm dificuldades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Nasce-se com ela ou sem ela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construir-se com apoio e hábitos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 enfrentar a vida sozinha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10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melhor momento para pedir ajuda?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numa emergência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Aos primeiros sinais de dificuldade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tudo o resto falhou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Questionário final do Módulo 4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reação normal a uma situação anormal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Estes sentimentos são reações humanas normais, não defeitos.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Ataca a sua independência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dinheiro está ligado à liberdade e à escolha, por isso perder o controlo dele afeta quem é.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Só de quem escolheu exercer violência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responsabilidade é só de quem escolheu exercer violência.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Respiração lenta e profunda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Respirar, estar na natureza, pequenos gestos de carinho e dizer que não são gratuitos.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Parar, respirar, reparar, suavizar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Parar, respirar, reparar e suavizar trazem-na de volta ao presente.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Um pequeno conjunto de estratégias para momentos difíceis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Reúne o que a ajuda, uma pessoa a contactar, autocuidado gratuito e um passo de ancoragem.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De pequenas vitórias, competências, apoio e autocompaixão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confiança constrói-se, passo a passo, a partir destas quatro fontes.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Apoio psicológico, um grupo e pequenos passos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apoio, as pequenas vitórias e o tempo ajudaram-na. Hoje é mentora de outras mulheres.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Pode construir-se com apoio e hábitos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resiliência não é um traço fixo. Cresce com a ligação aos outros, hábitos e gentileza.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Aos primeiros sinais de dificuldade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Pedir ajuda cedo é um sinal de resiliência, não uma falha.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4 – Respostas</dc:title>
  <dc:subject>PptxGenJS Presentation</dc:subject>
  <dc:creator>PptxGenJS</dc:creator>
  <cp:lastModifiedBy>PptxGenJS</cp:lastModifiedBy>
  <cp:revision>1</cp:revision>
  <dcterms:created xsi:type="dcterms:W3CDTF">2026-10-13T21:37:48Z</dcterms:created>
  <dcterms:modified xsi:type="dcterms:W3CDTF">2026-10-13T21:37:48Z</dcterms:modified>
</cp:coreProperties>
</file>