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2.1 Quiz" id="{33fcc966-8634-ff4d-7dac-0654244c976c}">
          <p14:sldIdLst>
            <p14:sldId id="256"/>
            <p14:sldId id="257"/>
            <p14:sldId id="258"/>
            <p14:sldId id="259"/>
            <p14:sldId id="260"/>
            <p14:sldId id="261"/>
            <p14:sldId id="262"/>
          </p14:sldIdLst>
        </p14:section>
        <p14:section name="L2.2 Quiz" id="{62606972-89a0-e869-ff82-bddbfeb8a93a}">
          <p14:sldIdLst>
            <p14:sldId id="263"/>
            <p14:sldId id="264"/>
            <p14:sldId id="265"/>
            <p14:sldId id="266"/>
            <p14:sldId id="267"/>
            <p14:sldId id="268"/>
            <p14:sldId id="269"/>
          </p14:sldIdLst>
        </p14:section>
        <p14:section name="L2.3 Quiz" id="{b39b1093-607a-7f67-bc21-688e18d9e276}">
          <p14:sldIdLst>
            <p14:sldId id="270"/>
            <p14:sldId id="271"/>
            <p14:sldId id="272"/>
            <p14:sldId id="273"/>
            <p14:sldId id="274"/>
            <p14:sldId id="275"/>
            <p14:sldId id="276"/>
          </p14:sldIdLst>
        </p14:section>
        <p14:section name="L2.4 Quiz" id="{806fb8bb-18b9-486c-5c34-5f20c5923edc}">
          <p14:sldIdLst>
            <p14:sldId id="277"/>
            <p14:sldId id="278"/>
            <p14:sldId id="279"/>
            <p14:sldId id="280"/>
            <p14:sldId id="281"/>
            <p14:sldId id="282"/>
            <p14:sldId id="283"/>
          </p14:sldIdLst>
        </p14:section>
        <p14:section name="Module 2 final quiz" id="{05310d52-503d-3b8d-3048-ba03e43743b1}">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Access to and control over your money. Independence is about access, knowledge and control, not about how much you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What you own minus what you owe. Net worth is assets minus debts. It can be below zero, and that is useful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 A bank account in your name only. An account only you can see and manage keeps your money in your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Paying yourself into savings. Move a little to savings before you spend, like a bill you pay to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Whoever controls your access controls your money. If someone else controls your access, they control your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Savings or paying off debt. 20% goes to savings or paying off debt; 50% to needs and 30% to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€750. Half of €1,500 is €750.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Giving every euro a job until nothing is unplanned. In a zero-based budget, all your income is given to a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few hundred euros. Start with a small buffer of a few hundred euros, then build towards three to six months of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Checking your accounts once a week. A weekly check keeps you informed and in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Employment with a contract. A contracted job gives a regular wage and legal protections.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Nobody paid for them. They are real skills. They go unnoticed only because they were unpaid.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A fair part of your income. Allowances and grants you are entitled to are a real and fair part of your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Assess what skill opens the door you want. First choose the skill or qualification you want; then find, fund and certify.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Childcare support. Funded training with childcare support removed her practical barriers.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Time-bound. Time-bound: a deadline creates focus and lets you plan backwards.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Save €25 a month for 12 months for a €300 deposit. It is specific, measurable, realistic, relevant and has a deadline.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The plan, not the goal. Review monthly and adjust the plan. Keep the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A pension in your own name. Long-term goals take five years or more, like a pension or a stable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Opened an account in her own name. An account in her own name gave her a base to save and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Access, knowledge and control over your money. It is about access, knowledge and control, however modest your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What you own minus what you owe. Net worth is assets minus debts: a snapshot of where you stand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It keeps money within your control. An account only you can see and manage is the basis of financial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Wants. 50% needs, 30% wants, 20% savings or paying off debt.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Sets a spending limit for each category. Each category has a limit; when the envelope or pot is empty, spending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Three to six months of essential costs. Start with a few hundred euros, then build towards three to six months of essentials.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Patience, empathy and organisation. Unpaid work builds real skills valued in health, education, retail and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Funded courses and childcare support. Much training is free or funded, and childcare support can make it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Save €25 a month for 12 months for a €300 deposit. It is specific, measurable, achievable, relevant and has a deadline.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It is never too late: small, regular steps count. Starting matters most. Small, regular steps close the gap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en.jpg">    </p:cNvPr>
          <p:cNvPicPr>
            <a:picLocks noChangeAspect="1"/>
          </p:cNvPicPr>
          <p:nvPr/>
        </p:nvPicPr>
        <p:blipFill>
          <a:blip r:embed="rId1"/>
          <a:stretch>
            <a:fillRect/>
          </a:stretch>
        </p:blipFill>
        <p:spPr>
          <a:xfrm>
            <a:off x="548640" y="6336792"/>
            <a:ext cx="1567543" cy="329184"/>
          </a:xfrm>
          <a:prstGeom prst="rect">
            <a:avLst/>
          </a:prstGeom>
        </p:spPr>
      </p:pic>
      <p:sp>
        <p:nvSpPr>
          <p:cNvPr id="3" name="Text 0"/>
          <p:cNvSpPr/>
          <p:nvPr/>
        </p:nvSpPr>
        <p:spPr>
          <a:xfrm>
            <a:off x="2299063" y="6217920"/>
            <a:ext cx="7794104"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Module 2: Building Financial Independence</a:t>
            </a:r>
            <a:endParaRPr lang="en-US" sz="750" dirty="0"/>
          </a:p>
        </p:txBody>
      </p:sp>
      <p:sp>
        <p:nvSpPr>
          <p:cNvPr id="4" name="Text 1"/>
          <p:cNvSpPr/>
          <p:nvPr/>
        </p:nvSpPr>
        <p:spPr>
          <a:xfrm>
            <a:off x="2299063" y="6382512"/>
            <a:ext cx="7794104"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en.jpg">    </p:cNvPr>
          <p:cNvPicPr>
            <a:picLocks noChangeAspect="1"/>
          </p:cNvPicPr>
          <p:nvPr/>
        </p:nvPicPr>
        <p:blipFill>
          <a:blip r:embed="rId2"/>
          <a:stretch>
            <a:fillRect/>
          </a:stretch>
        </p:blipFill>
        <p:spPr>
          <a:xfrm>
            <a:off x="548640" y="6373368"/>
            <a:ext cx="1828800" cy="384048"/>
          </a:xfrm>
          <a:prstGeom prst="rect">
            <a:avLst/>
          </a:prstGeom>
        </p:spPr>
      </p:pic>
      <p:sp>
        <p:nvSpPr>
          <p:cNvPr id="5" name="Text 1"/>
          <p:cNvSpPr/>
          <p:nvPr/>
        </p:nvSpPr>
        <p:spPr>
          <a:xfrm>
            <a:off x="2560320" y="6309360"/>
            <a:ext cx="9082735"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L2.1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Financial literacy foundations</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does financial independence depend on most?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Earning a high salary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Access to and control over your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a rich partner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Owning a house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Your net worth is…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monthly salary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savings only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What you own minus what you owe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What you spend each month</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the most important foundation of financial independence?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credit card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joint account with a partner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shopping budget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bank account in your name only</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the healthy order of money, what comes right after covering essentials?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Paying yourself into savings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Eating out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Buying gifts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spend the rest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does sharing your PIN or logins under pressure matter?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does not matter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Whoever controls your access controls your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Banks charge a fee for 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makes saving easier</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L2.1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Access to and control over your money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Independence is about access, knowledge and control, not about how much you have.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What you own minus what you owe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Net worth is assets minus debts. It can be below zero, and that is useful information.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A bank account in your name only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An account only you can see and manage keeps your money in your control.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Paying yourself into savings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Move a little to savings before you spend, like a bill you pay to yourself.</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Whoever controls your access controls your money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If someone else controls your access, they control your money.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L2.2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Budgeting and managing money</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the 50/30/20 rule, what is the 20% for?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Rent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Eating out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Savings or paying off debt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Clothes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With €1,500 take-home pay, how much is 50% for needs?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€500</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€750</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€900</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€300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a zero-based budget?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budget with no savings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Giving every euro a job until nothing is unplanned</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Spending nothing for a month</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budget only for debts</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the best first target for an emergency fund?</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Twelve months of salary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few hundred euros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until you earn more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Whatever is left in December</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habit builds your money?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Paying only the minimum on debt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Ignoring your balance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Checking your accounts once a week</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Borrowing to pay the rent</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L2.2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Savings or paying off debt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20% goes to savings or paying off debt; 50% to needs and 30% to wants.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€750</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Half of €1,500 is €750.</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Giving every euro a job until nothing is unplanned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In a zero-based budget, all your income is given to a category.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 few hundred euros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Start with a small buffer of a few hundred euros, then build towards three to six months of costs.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Checking your accounts once a week</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weekly check keeps you informed and in control.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L2.3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Generating income and building skills</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route usually gives sick pay, holidays and notice?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Gig work</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Employment with a contract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Seasonal work</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hobby</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 skills from unpaid work often go unseen?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are not real skills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Nobody paid for them</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Employers do not need them</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cannot be learned</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Claiming benefits you are entitled to is…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Something to feel ashamed of</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for people without a job</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fair part of your income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worth the effort</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the first step to find training?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Certify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Fund</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Assess what skill opens the door you want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 for an expensive course</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made it possible for Sofia to attend her course?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loan from her partner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Childcare support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Quitting her job</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Paying high fees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L2.3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Employment with a contract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contracted job gives a regular wage and legal protections.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Nobody paid for them</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They are real skills. They go unnoticed only because they were unpaid.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A fair part of your income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Allowances and grants you are entitled to are a real and fair part of your income.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Assess what skill opens the door you want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First choose the skill or qualification you want; then find, fund and certify.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Childcare support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Funded training with childcare support removed her practical barriers.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L2.4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Goal-setting and long-term security</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does the T in SMART stand for?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Tidy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Time-bound</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Total</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Trusted</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goal is SMART?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 more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 better with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 €25 a month for 12 months for a €300 deposit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spend on treats</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If you miss a month, what should you change?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Give up the goal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plan, not the goal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just stop reviewing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Borrow to catch up</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 long-term goal?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Clearing one small debt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Opening a savings account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pension in your own name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starter emergency fund</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did Aylin do first with her adviser?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Took out a loan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Opened an account in her own name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Bought a house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Stopped all payments</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L2.4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Time-bound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Time-bound: a deadline creates focus and lets you plan backwards.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Save €25 a month for 12 months for a €300 deposit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It is specific, measurable, realistic, relevant and has a deadline.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The plan, not the goal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Review monthly and adjust the plan. Keep the goal.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A pension in your own name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Long-term goals take five years or more, like a pension or a stable home.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Opened an account in her own name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An account in her own name gave her a base to save and plan.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Module 2 final quiz</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Module 2 final quiz</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questions · multiple choice · 70% to pass · unlimited retakes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Financial independence is mainly about…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Being rich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Access, knowledge and control over your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borrowing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a high salary</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2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net worth?</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monthly income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What you own minus what you owe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total debts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savings goal</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3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does an account in your own name matter?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Banks prefer it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keeps money within your control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earns more interest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required by law</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4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the 50/30/20 rule, 30% goes to…</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Needs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Wants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Savings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Debt</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5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does the envelope method do?</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Sets a spending limit for each category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Saves all your income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Pays bills by post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Removes all wants</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6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a good long-term size for an emergency fund?</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One week of costs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Three to six months of essential costs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Two years of salary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There is no need for one</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7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Years of caring for a family can build…</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useful skills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Patience, empathy and organisation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cooking skills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Skills employers ignore</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8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can remove barriers to training?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Expensive private courses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Funded courses and childcare support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Waiting until children grow up</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Working longer hours</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9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goal is SMART?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 more someday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 €25 a month for 12 months for a €300 deposit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 less dependent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Spend less on things</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0E7C86"/>
                </a:solidFill>
                <a:latin typeface="Poppins" pitchFamily="34" charset="0"/>
                <a:ea typeface="Poppins" pitchFamily="34" charset="-122"/>
                <a:cs typeface="Poppins" pitchFamily="34" charset="-120"/>
              </a:rPr>
              <a:t>QUESTION 10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Aylin felt it was too late to plan. What does this module say?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was right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never too late: small, regular steps count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young people can save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needed a partner's help</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Module 2 final quiz</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Answer</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Why</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Access, knowledge and control over your money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is about access, knowledge and control, however modest your income.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What you own minus what you owe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Net worth is assets minus debts: a snapshot of where you stand today.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It keeps money within your control</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An account only you can see and manage is the basis of financial independence.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Wants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50% needs, 30% wants, 20% savings or paying off debt.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Sets a spending limit for each category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Each category has a limit; when the envelope or pot is empty, spending stops.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Three to six months of essential costs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Start with a few hundred euros, then build towards three to six months of essentials.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Patience, empathy and organisation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Unpaid work builds real skills valued in health, education, retail and more.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Funded courses and childcare support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Much training is free or funded, and childcare support can make it possible.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Save €25 a month for 12 months for a €300 deposit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is specific, measurable, achievable, relevant and has a deadline.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It is never too late: small, regular steps count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Starting matters most. Small, regular steps close the gap over time.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 Answers</dc:title>
  <dc:subject>PptxGenJS Presentation</dc:subject>
  <dc:creator>PptxGenJS</dc:creator>
  <cp:lastModifiedBy>PptxGenJS</cp:lastModifiedBy>
  <cp:revision>1</cp:revision>
  <dcterms:created xsi:type="dcterms:W3CDTF">2026-10-13T21:29:44Z</dcterms:created>
  <dcterms:modified xsi:type="dcterms:W3CDTF">2026-10-13T21:29:44Z</dcterms:modified>
</cp:coreProperties>
</file>