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2.1 Quiz" id="{6223ba9d-caa7-59cf-0c10-7fb570b5f272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L2.2 Quiz" id="{efc2a19c-a95b-9d3b-42c7-f67ac2335e6a}">
          <p14:sldIdLst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L2.3 Quiz" id="{3876bf92-4a14-ce75-c66b-cac4fe81afa2}">
          <p14:sldIdLst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L2.4 Quiz" id="{8493f6f0-6de8-e325-e93a-922f707fc164}">
          <p14:sldIdLst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Quiz finale del Modulo 2" id="{158ee0c0-43d3-4ba4-f537-b6bd912a2aa3}">
          <p14:sldIdLst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Dall'accesso ai tuoi soldi e dal controllo su di essi. L'indipendenza è accesso, conoscenza e controllo, non quanto possiedi.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Quello che possiedi meno quello che devi. Il patrimonio netto è beni meno debiti. Può essere sotto zero, ed è un'informazione utile.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 — Un conto corrente solo a tuo nome. Un conto che solo tu vedi e gestisci tiene i soldi sotto il tuo controllo.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Pagare prima te stessa, mettendo da parte. Metti un po' da parte prima di spendere, come una bolletta che paghi a te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Chi controlla i tuoi accessi controlla i tuoi soldi. Se un'altra persona controlla i tuoi accessi, controlla i tuoi soldi.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A risparmiare o ripagare debiti. Il 20% va ai risparmi o ai debiti; il 50% ai bisogni e il 30% ai desideri.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750 €. La metà di 1.500 € è 750 €.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Dare un compito a ogni euro finché tutto è pianificato. Nel budget a base zero, tutte le entrate vengono assegnate a una voce.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Qualche centinaio di euro. Inizia con un piccolo cuscinetto di qualche centinaio di euro, poi arriva a 3-6 mesi di spese.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Controllare i conti una volta a settimana. Un controllo settimanale ti tiene informata e ti dà il controllo.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Un lavoro dipendente con contratto. Un lavoro con contratto dà uno stipendio fisso e tutele per legge.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Nessuno le ha pagate. Sono capacità vere. Passano inosservate solo perché non erano pagate.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Una parte giusta del tuo reddito. Gli assegni e i contributi a cui hai diritto sono una parte vera e giusta del tuo reddito.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Valutare quale capacità apre la porta che vuoi. Prima scegli la capacità o la qualifica che vuoi; poi cerca, trova i fondi e ottieni l'attestato.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Un aiuto per la cura dei figli. Un corso gratuito con aiuto per i figli ha tolto i suoi ostacoli pratici.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Con una scadenza (Time-bound). Con una scadenza: una data limite aiuta a concentrarti e a pianificare a ritroso.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Risparmiare 25 € al mese per 12 mesi per una caparra di 300 €. È specifico, misurabile, realistico, rilevante e ha una scadenza.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Il piano, non l'obiettivo. Verifica ogni mese e adatta il piano. Tieni l'obiettivo.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Una pensione a tuo nome. Gli obiettivi a lungo termine richiedono cinque anni o più, come una pensione o una casa stabile.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Ha aperto un conto a suo nome. Un conto a suo nome le ha dato una base per risparmiare e pianificare.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Accesso, conoscenza e controllo dei tuoi soldi. Riguarda accesso, conoscenza e controllo, anche con un reddito modesto.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Quello che possiedi meno quello che devi. Il patrimonio netto è beni meno debiti: una foto della tua situazione di oggi.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Tiene i soldi sotto il tuo controllo. Un conto che solo tu vedi e gestisci è la base dell'indipendenza economica.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Desideri. 50% bisogni, 30% desideri, 20% risparmi o rimborso dei debiti.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Fissa un limite di spesa per ogni voce. Ogni voce ha un limite: quando la busta o il salvadanaio è vuoto, smetti di spendere.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Da tre a sei mesi di spese essenziali. Inizia con qualche centinaio di euro, poi arriva a 3-6 mesi di spese essenziali.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Pazienza, empatia e organizzazione. Il lavoro non pagato crea capacità vere, apprezzate in sanità, educazione, commercio e 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Corsi gratuiti e aiuto per la cura dei figli. Molti corsi sono gratuiti o finanziati, e l'aiuto per i figli può rendere possibile frequentarli.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Risparmiare 25 € al mese per 12 mesi per una caparra di 300 €. È specifico, misurabile, raggiungibile, rilevante e ha una scadenza.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Non è mai troppo tardi: piccoli passi regolari contano. Iniziare è ciò che conta di più. Piccoli passi regolari riducono la distanza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jp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eu-co-funded-i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1494064" cy="3291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25584" y="6217920"/>
            <a:ext cx="7867583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· Financial Resilience  ·  Modulo 2: Indipendenza economica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225584" y="6382512"/>
            <a:ext cx="786758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Finanziato dall'Unione europea. Le opinioni e i punti di vista espressi sono tuttavia esclusivamente quelli degli autori e non riflettono necessariamente quelli dell'Unione europea o dell'Agenzia nazionale Erasmus+ INDIRE. Né l'Unione europea né l'autorità che ha concesso il finanziamento possono esserne ritenute responsabili.</a:t>
            </a:r>
            <a:endParaRPr lang="en-US" sz="600" dirty="0"/>
          </a:p>
        </p:txBody>
      </p:sp>
      <p:pic>
        <p:nvPicPr>
          <p:cNvPr id="5" name="Image 1" descr="/Users/riyar/Documents/FIRE/course-build/images/brand/fire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67" y="6291072"/>
            <a:ext cx="635488" cy="4206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D">
    <p:bg>
      <p:bgPr>
        <a:solidFill>
          <a:srgbClr val="0B1F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fire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967047" cy="640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/Users/riyar/Documents/FIRE/course-build/images/brand/eu-co-funded-i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373368"/>
            <a:ext cx="1743075" cy="38404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474595" y="6309360"/>
            <a:ext cx="91684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Finanziato dall'Unione europea. Le opinioni e i punti di vista espressi sono tuttavia esclusivamente quelli degli autori e non riflettono necessariamente quelli dell'Unione europea o dell'Agenzia nazionale Erasmus+ INDIRE. Né l'Unione europea né l'autorità che ha concesso il finanziamento possono esserne ritenute responsabili.  Progetto 2025-1-IT02-KA210-ADU-000354693</a:t>
            </a:r>
            <a:endParaRPr lang="en-US" sz="7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L2.1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basi dell'educazione finanziaria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 che cosa dipende soprattutto l'indipendenza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uno stipendio alto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Dall'accesso ai tuoi soldi e dal controllo su di essi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un compagno ricco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Dall'avere una casa di proprietà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tuo patrimonio netto è…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tuo stipendio mensile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i tuoi risparmi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Quello che possiedi meno quello che devi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Quello che spendi ogni mese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è la base più importante dell'indipendenza economica?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carta di credito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conto cointestato con il compagno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budget per la spesa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conto corrente solo a tuo nome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Nell'ordine giusto, che cosa viene subito dopo le spese essenziali?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Pagare prima te stessa, mettendo da parte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Mangiare fuori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Comprare regali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Niente: spendi il resto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Perché è importante non dare PIN o password sotto pressione?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è importante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 controlla i tuoi accessi controlla i tuoi soldi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banca fa pagare una commissione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 più facile risparmiare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L2.1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Dall'accesso ai tuoi soldi e dal controllo su di essi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L'indipendenza è accesso, conoscenza e controllo, non quanto possiedi.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Quello che possiedi meno quello che devi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patrimonio netto è beni meno debiti. Può essere sotto zero, ed è un'informazione utile.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Un conto corrente solo a tuo nome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conto che solo tu vedi e gestisci tiene i soldi sotto il tuo controllo.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Pagare prima te stessa, mettendo da parte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Metti un po' da parte prima di spendere, come una bolletta che paghi a te stessa.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Chi controlla i tuoi accessi controlla i tuoi soldi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 un'altra persona controlla i tuoi accessi, controlla i tuoi soldi.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L2.2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 il budget e gestire i soldi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Nella regola 50/30/20, a che cosa serve il 20%?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All'affitto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mangiare fuori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risparmiare o ripagare debiti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vestiti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 uno stipendio netto di 1.500 €, quanto è il 50% per i bisogni?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500 €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750 €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900 €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300 €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cos'è un budget a base zero?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budget senza risparmi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Dare un compito a ogni euro finché tutto è pianificato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spendere niente per un mese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budget solo per i debiti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è il primo traguardo migliore per un fondo per le emergenze?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Dodici mesi di stipendio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Qualche centinaio di euro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Niente, finché non guadagni di più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Quello che resta a dicembre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abitudine fa crescere i tuoi soldi?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Pagare solo la rata minima dei debiti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Ignorare il saldo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Controllare i conti una volta a settimana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Chiedere un prestito per pagare l'affitto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L2.2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A risparmiare o ripagare debiti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20% va ai risparmi o ai debiti; il 50% ai bisogni e il 30% ai desideri.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750 €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metà di 1.500 € è 750 €.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Dare un compito a ogni euro finché tutto è pianificato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Nel budget a base zero, tutte le entrate vengono assegnate a una voce.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Qualche centinaio di euro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Inizia con un piccolo cuscinetto di qualche centinaio di euro, poi arriva a 3-6 mesi di spese.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Controllare i conti una volta a settimana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controllo settimanale ti tiene informata e ti dà il controllo.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L2.3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Creare reddito e sviluppare competenze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via di solito dà malattia pagata, ferie e preavviso?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Lavoretti occasionali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lavoro dipendente con contratto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Lavoro stagionale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hobby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Perché le capacità del lavoro non pagato spesso non si vedono?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sono vere capacità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Nessuno le ha pagate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datori di lavoro non servono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si possono imparare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Chiedere i sussidi a cui hai diritto è…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Qualcosa di cui vergognarsi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per chi non ha un lavoro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parte giusta del tuo reddito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 utile, non ne vale la pena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è il primo passo per trovare un corso?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Ottenere l'attestato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Trovare i fondi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Valutare quale capacità apre la porta che vuoi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Pagare un corso costoso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cosa ha permesso a Sofia di frequentare il corso?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prestito del compagno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aiuto per la cura dei figli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Lasciare il lavoro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Pagare quote alte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L2.3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Un lavoro dipendente con contratto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lavoro con contratto dà uno stipendio fisso e tutele per legge.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Nessuno le ha pagate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Sono capacità vere. Passano inosservate solo perché non erano pagate.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Una parte giusta del tuo reddito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Gli assegni e i contributi a cui hai diritto sono una parte vera e giusta del tuo reddito.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Valutare quale capacità apre la porta che vuoi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 scegli la capacità o la qualifica che vuoi; poi cerca, trova i fondi e ottieni l'attestato.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Un aiuto per la cura dei figli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corso gratuito con aiuto per i figli ha tolto i suoi ostacoli pratici.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L2.4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Obiettivi e sicurezza a lungo termine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cosa vuol dire la T di SMART?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Tranquillo (Tidy)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una scadenza (Time-bound)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Totale (Total)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Fidato (Trusted)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obiettivo è SMART?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Risparmiare di più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Gestire meglio i soldi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Risparmiare 25 € al mese per 12 mesi per una caparra di 300 €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spendere mai per piccoli piaceri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 salti un mese, che cosa dovresti cambiare?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Rinunciare all'obiettivo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piano, non l'obiettivo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Niente, smetti solo di controllare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Chiedere un prestito per recuperare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di questi è un obiettivo a lungo termine?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Chiudere un piccolo debito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Aprire un conto di risparmio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pensione a tuo nome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primo piccolo fondo per le emergenze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cosa ha fatto Aylin per prima cosa con il suo consulente?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chiesto un prestito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aperto un conto a suo nome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comprato una casa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smesso di pagare tutto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L2.4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Con una scadenza (Time-bound)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 una scadenza: una data limite aiuta a concentrarti e a pianificare a ritroso.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Risparmiare 25 € al mese per 12 mesi per una caparra di 300 €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È specifico, misurabile, realistico, rilevante e ha una scadenza.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Il piano, non l'obiettivo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Verifica ogni mese e adatta il piano. Tieni l'obiettivo.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Una pensione a tuo nome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Gli obiettivi a lungo termine richiedono cinque anni o più, come una pensione o una casa stabile.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Ha aperto un conto a suo nome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conto a suo nome le ha dato una base per risparmiare e pianificare.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 finale del Modulo 2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finale del Modulo 2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L'indipendenza economica riguarda soprattutto…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Essere ricca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Accesso, conoscenza e controllo dei tuoi soldi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chiedere mai prestiti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Avere uno stipendio alto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cos'è il patrimonio netto?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tue entrate mensili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Quello che possiedi meno quello che devi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totale dei tuoi debiti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tuo obiettivo di risparmio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Perché è importante un conto a tuo nome?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banche lo preferiscono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 i soldi sotto il tuo controllo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Dà più interessi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obbligatorio per legge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Nella regola 50/30/20, il 30% va a…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Bisogni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Desideri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Risparmi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Debiti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cosa fa il metodo delle buste?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Fissa un limite di spesa per ogni voce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Mette da parte tutte le entrate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 le bollette per posta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 tutti i desideri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6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Quanto dovrebbe essere grande, alla fine, un fondo per le emergenze?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settimana di spese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tre a sei mesi di spese essenziali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anni di stipendio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serve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7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Anni passati a curare la famiglia possono creare…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Nessuna capacità utile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Pazienza, empatia e organizzazione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capacità in cucina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Capacità che ai datori di lavoro non interessano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8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cosa può togliere gli ostacoli alla formazione?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Corsi privati costosi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Corsi gratuiti e aiuto per la cura dei figli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Aspettare che i figli crescano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Lavorare più ore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9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obiettivo è SMART?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Risparmiare di più, prima o poi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Risparmiare 25 € al mese per 12 mesi per una caparra di 300 €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Dipendere meno dagli altri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Spendere meno in generale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E7C8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10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Aylin pensava che fosse troppo tardi per pianificare. Che cosa dice questo modulo?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Aveva ragione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è mai troppo tardi: piccoli passi regolari contano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le persone giovani possono risparmiare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serviva l'aiuto di un compagno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Quiz finale del Modulo 2</a:t>
            </a:r>
            <a:endParaRPr lang="en-US" sz="26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Accesso, conoscenza e controllo dei tuoi soldi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Riguarda accesso, conoscenza e controllo, anche con un reddito modesto.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Quello che possiedi meno quello che devi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patrimonio netto è beni meno debiti: una foto della tua situazione di oggi.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Tiene i soldi sotto il tuo controllo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conto che solo tu vedi e gestisci è la base dell'indipendenza economica.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Desideri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 bisogni, 30% desideri, 20% risparmi o rimborso dei debiti.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Fissa un limite di spesa per ogni voce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Ogni voce ha un limite: quando la busta o il salvadanaio è vuoto, smetti di spendere.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Da tre a sei mesi di spese essenziali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Inizia con qualche centinaio di euro, poi arriva a 3-6 mesi di spese essenziali.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Pazienza, empatia e organizzazione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lavoro non pagato crea capacità vere, apprezzate in sanità, educazione, commercio e altro.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Corsi gratuiti e aiuto per la cura dei figli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Molti corsi sono gratuiti o finanziati, e l'aiuto per i figli può rendere possibile frequentarli.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Risparmiare 25 € al mese per 12 mesi per una caparra di 300 €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È specifico, misurabile, raggiungibile, rilevante e ha una scadenza.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Non è mai troppo tardi: piccoli passi regolari contano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Iniziare è ciò che conta di più. Piccoli passi regolari riducono la distanza nel tempo.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Modulo 2 – Risposte</dc:title>
  <dc:subject>PptxGenJS Presentation</dc:subject>
  <dc:creator>PptxGenJS</dc:creator>
  <cp:lastModifiedBy>PptxGenJS</cp:lastModifiedBy>
  <cp:revision>1</cp:revision>
  <dcterms:created xsi:type="dcterms:W3CDTF">2026-10-13T21:32:37Z</dcterms:created>
  <dcterms:modified xsi:type="dcterms:W3CDTF">2026-10-13T21:32:37Z</dcterms:modified>
</cp:coreProperties>
</file>