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notesMasterIdLst>
    <p:notesMasterId r:id="rId4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L1.1 Quiz" id="{3b34e977-1dea-e966-01ee-b7ab7b93515a}">
          <p14:sldIdLst>
            <p14:sldId id="256"/>
            <p14:sldId id="257"/>
            <p14:sldId id="258"/>
            <p14:sldId id="259"/>
            <p14:sldId id="260"/>
            <p14:sldId id="261"/>
            <p14:sldId id="262"/>
          </p14:sldIdLst>
        </p14:section>
        <p14:section name="L1.2 Quiz" id="{6c205e6a-bdfe-cd0f-fab5-61ede5d31355}">
          <p14:sldIdLst>
            <p14:sldId id="263"/>
            <p14:sldId id="264"/>
            <p14:sldId id="265"/>
            <p14:sldId id="266"/>
            <p14:sldId id="267"/>
            <p14:sldId id="268"/>
            <p14:sldId id="269"/>
          </p14:sldIdLst>
        </p14:section>
        <p14:section name="L1.3 Quiz" id="{ed4dc861-599a-4ed6-fafd-4c3ed0250854}">
          <p14:sldIdLst>
            <p14:sldId id="270"/>
            <p14:sldId id="271"/>
            <p14:sldId id="272"/>
            <p14:sldId id="273"/>
            <p14:sldId id="274"/>
            <p14:sldId id="275"/>
            <p14:sldId id="276"/>
          </p14:sldIdLst>
        </p14:section>
        <p14:section name="L1.4 Quiz" id="{44bfb97b-d208-b89e-b1f2-d98587f9fc2a}">
          <p14:sldIdLst>
            <p14:sldId id="277"/>
            <p14:sldId id="278"/>
            <p14:sldId id="279"/>
            <p14:sldId id="280"/>
            <p14:sldId id="281"/>
            <p14:sldId id="282"/>
            <p14:sldId id="283"/>
          </p14:sldIdLst>
        </p14:section>
        <p14:section name="Quiz finale del Modulo 1" id="{0302168a-6a38-00f1-eed0-2baa29294512}">
          <p14:sldIdLst>
            <p14:sldId id="284"/>
            <p14:sldId id="285"/>
            <p14:sldId id="286"/>
            <p14:sldId id="287"/>
            <p14:sldId id="288"/>
            <p14:sldId id="289"/>
            <p14:sldId id="290"/>
            <p14:sldId id="291"/>
            <p14:sldId id="292"/>
            <p14:sldId id="293"/>
            <p14:sldId id="294"/>
            <p14:sldId id="29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notesMaster" Target="notesMasters/notesMaster1.xml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Relationship Id="rId4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 — Una persona usa i soldi per controllarne un'altra. Il punto chiave è il controllo, non la difficoltà economica.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 — Il controllo coercitivo. La violenza economica è uno degli strumenti più forti del controllo coercitivo.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 — Impedirle di andare a un colloquio di lavoro. Impedirle di lavorare le toglie la strada verso l'indipendenza.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A — La Direttiva (UE) 2024/1385. La Direttiva (UE) 2024/1385 riguarda la violenza contro le donne e la violenza domestica, compresa la violenza economica.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 — Sembra normale e non lascia segni visibili. Può sembrare la vita normale, fa vergognare e i suoi segni sono nelle carte, non sul corpo.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 — Pretendere lo scontrino di ogni acquisto. Controllare ogni acquisto è sorveglianza. Tiene una persona dipendente e impaurita.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C — Un debito fatto con la forza, l'inganno o senza il suo consenso. Il debito imposto viene messo a suo nome con pressioni, inganni o senza il suo consenso.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 — Un reddito suo è una via d'uscita dalla violenza. Un reddito proprio è la strada più chiara verso l'indipendenza.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 — Controllare le sue password e notifiche. Controllare password e notifiche trasforma gli strumenti della banca in un modo per sorvegliare e controllare.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 — Sì, con i debiti, le spese per i figli e i tribunali. Può continuare attraverso gli accordi di separazione, i debiti comuni, il mantenimento e le cause in tribunale.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 — No, ma diversi segnali insieme sono un allarme forte. Un segnale da solo non è una prova. Diversi segnali insieme sono un allarme forte.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 — Posso usare i soldi senza chiedere il permesso?. La chiave è l'accesso: puoi raggiungere, usare e conoscere i soldi liberamente?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C — Ascoltarla, crederle e dirle che c'è un aiuto gratuito. Non insistere. Credile e falle sapere che l'aiuto c'è, quando sarà pronta.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 — Con un'offerta gentile di «occuparsi» dei soldi. Spesso inizia in piccolo e sembra ragionevole, poi diventa un'abitudine.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 — Paolo si è offerto di «occuparsi della parte noiosa». L'offerta di «occuparsi» dei soldi è stata il primo passo verso la perdita del controllo.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 — Soldi, salute mentale, sicurezza e figli. Il danno passa dai soldi alla salute, alla sicurezza, alla casa e alla generazione successiva.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 — Toglie i soldi e i contatti che servono per andarsene. Andarsene costa, e la violenza economica toglie proprio queste risorse.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 — Permesso di soggiorno e lingua possono essere usati per controllarle. Un permesso incerto, le barriere linguistiche e i sistemi poco conosciuti possono essere usati come minacce.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 — Karim teneva i suoi documenti. Trattenere i documenti di una persona è una forma di controllo e di violenza.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 — Il problema è il controllo di un'altra persona, non le sue capacità. Nella violenza economica una persona ne controlla un'altra: non è una questione di capacità con i soldi.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 — Usare soldi e risorse per controllare un'altra persona. La violenza economica riguarda il controllo, non quanti soldi ha una famiglia.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 — Controllo, sfruttamento e sabotaggio di lavoro o studio. Quasi tutte le tattiche rientrano in controllo, sfruttamento o sabotaggio del lavoro o dello studio.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A — La Direttiva (UE) 2024/1385. La Direttiva (UE) 2024/1385 riguarda la violenza contro le donne e la violenza domestica.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 — Controllo economico digitale. Controllare password e notifiche la tiene lontana dai suoi stessi soldi.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 — Il debito e una storia creditizia rovinata restano a suo carico. Può dover pagare le rate per legge e avere difficoltà per anni a trovare casa in affitto o un prestito.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 — Sì, con i debiti, le spese comuni e i tribunali. Può continuare attraverso gli accordi di separazione, i debiti comuni, il mantenimento dei figli e le cause.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A — Inizia in piccolo, diventa abitudine, si stringe, intrappola. La violenza cresce per fasi, e ogni fase fa sembrare normale la successiva.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 — Crederle e dirle dove trovare aiuto gratuito. Non insistere e non giudicare. Credile e falle sapere che l'aiuto c'è, quando sarà pronta.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 — Permesso di soggiorno incerto e barriere linguistiche. Un permesso incerto e le barriere linguistiche possono essere usati per minacciare e controllare.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 — La violenza economica toglie le risorse che servono per andarsene. Senza soldi, contatti e fiducia in sé, andarsene è molto più difficile. Non è mai colpa sua.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jpg"/><Relationship Id="rId2" Type="http://schemas.openxmlformats.org/officeDocument/2006/relationships/image" Target="../media/image-1002-2.png"/><Relationship Id="rId3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image" Target="../media/image-1003-2.jp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">
    <p:bg>
      <p:bgPr>
        <a:solidFill>
          <a:srgbClr val="F6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riyar/Documents/FIRE/course-build/images/brand/eu-co-funded-it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1494064" cy="32918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225584" y="6217920"/>
            <a:ext cx="7867583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50" b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FIRE · Financial Resilience  ·  Modulo 1: Riconoscere la violenza economica</a:t>
            </a:r>
            <a:endParaRPr lang="en-US" sz="750" dirty="0"/>
          </a:p>
        </p:txBody>
      </p:sp>
      <p:sp>
        <p:nvSpPr>
          <p:cNvPr id="4" name="Text 1"/>
          <p:cNvSpPr/>
          <p:nvPr/>
        </p:nvSpPr>
        <p:spPr>
          <a:xfrm>
            <a:off x="2225584" y="6382512"/>
            <a:ext cx="7867583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Finanziato dall'Unione europea. Le opinioni e i punti di vista espressi sono tuttavia esclusivamente quelli degli autori e non riflettono necessariamente quelli dell'Unione europea o dell'Agenzia nazionale Erasmus+ INDIRE. Né l'Unione europea né l'autorità che ha concesso il finanziamento possono esserne ritenute responsabili.</a:t>
            </a:r>
            <a:endParaRPr lang="en-US" sz="600" dirty="0"/>
          </a:p>
        </p:txBody>
      </p:sp>
      <p:pic>
        <p:nvPicPr>
          <p:cNvPr id="5" name="Image 1" descr="/Users/riyar/Documents/FIRE/course-build/images/brand/fire-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7567" y="6291072"/>
            <a:ext cx="635488" cy="42062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D">
    <p:bg>
      <p:bgPr>
        <a:solidFill>
          <a:srgbClr val="0B1F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riyar/Documents/FIRE/course-build/images/brand/fire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200"/>
            <a:ext cx="967047" cy="64008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6291072"/>
            <a:ext cx="12191695" cy="566928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/Users/riyar/Documents/FIRE/course-build/images/brand/eu-co-funded-it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6373368"/>
            <a:ext cx="1743075" cy="384048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2474595" y="6309360"/>
            <a:ext cx="91684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Finanziato dall'Unione europea. Le opinioni e i punti di vista espressi sono tuttavia esclusivamente quelli degli autori e non riflettono necessariamente quelli dell'Unione europea o dell'Agenzia nazionale Erasmus+ INDIRE. Né l'Unione europea né l'autorità che ha concesso il finanziamento possono esserne ritenute responsabili.  Progetto 2025-1-IT02-KA210-ADU-000354693</a:t>
            </a:r>
            <a:endParaRPr lang="en-US" sz="7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3716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C1FF72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QUIZ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82880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Verifica cosa hai capito: L1.1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9748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C9D6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 cos'è la violenza economica?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84048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domande · scelta multipla · 70% per superarlo · tentativi illimitati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2F5BE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1 DI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Qual è il segnale principale della violenza economica?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famiglia ha pochi soldi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persona usa i soldi per controllarne un'altra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coppia litiga per le bollette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Qualcuno dimentica di pagare una bolletta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2F5BE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2 DI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violenza economica fa parte di quale schema più ampio?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pianificazione finanziaria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controllo coercitivo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budget condiviso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sfortuna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2F5BE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3 DI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Quale di questi è un esempio di sabotaggio del lavoro o dello studio?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Condividere un budget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Impedirle di andare a un colloquio di lavoro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Pagare l'affitto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Aprire un conto di risparmio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2F5BE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4 DI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Quale legge UE riconosce la violenza economica come forma di violenza domestica?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Direttiva (UE) 2024/1385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direttiva UE sul credito ai consumatori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Regolamento generale sulla protezione dei dati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Nessuna legge UE ne parla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2F5BE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5 DI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Perché la violenza economica resta spesso nascosta?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È molto rara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Sembra normale e non lascia segni visibili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Succede solo nelle famiglie ricche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Finisce sempre in fretta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Risposte — L1.1</a:t>
            </a:r>
            <a:endParaRPr lang="en-US" sz="26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11094415" cy="914400"/>
        </p:xfrm>
        <a:graphic>
          <a:graphicData uri="http://schemas.openxmlformats.org/drawingml/2006/table">
            <a:tbl>
              <a:tblPr/>
              <a:tblGrid>
                <a:gridCol w="457200"/>
                <a:gridCol w="4206240"/>
                <a:gridCol w="6430975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#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Risposta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Perché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Una persona usa i soldi per controllarne un'altra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Il punto chiave è il controllo, non la difficoltà economica.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Il controllo coercitivo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 violenza economica è uno degli strumenti più forti del controllo coercitivo.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Impedirle di andare a un colloquio di lavoro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Impedirle di lavorare le toglie la strada verso l'indipendenza.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— La Direttiva (UE) 2024/1385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 Direttiva (UE) 2024/1385 riguarda la violenza contro le donne e la violenza domestica, compresa la violenza economica.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Sembra normale e non lascia segni visibili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Può sembrare la vita normale, fa vergognare e i suoi segni sono nelle carte, non sul corpo.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3716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C1FF72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QUIZ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82880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Verifica cosa hai capito: L1.2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9748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C9D6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tattiche di chi esercita violenza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84048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domande · scelta multipla · 70% per superarlo · tentativi illimitati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2F5BE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1 DI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Quale di queste è una tattica di controllo economico?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Prendere insieme le decisioni sui soldi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Pretendere lo scontrino di ogni acquisto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Aprire insieme un piano di risparmio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Condividere le password per scelta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2F5BE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2 DI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Che cos'è il debito imposto?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Qualsiasi prestito preso da una coppia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mutuo per la casa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debito fatto con la forza, l'inganno o senza il suo consenso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bolletta pagata in ritardo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2F5BE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3 DI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Perché chi esercita violenza attacca spesso il lavoro o lo studio di una donna?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farla riposare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reddito suo è una via d'uscita dalla violenza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risparmiare sui trasporti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Perché il lavoro è pericoloso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2F5BE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4 DI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Quale di questi è un esempio di violenza economica digitale?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Usare l'app della banca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Controllare le sue password e notifiche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Pagare una bolletta online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Impostare un promemoria per risparmiare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2F5BE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5 DI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violenza economica può continuare dopo la separazione?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No, finisce sempre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Sì, con i debiti, le spese per i figli e i tribunali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Solo se vivono insieme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Solo in alcuni Paesi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Risposte — L1.2</a:t>
            </a:r>
            <a:endParaRPr lang="en-US" sz="26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11094415" cy="914400"/>
        </p:xfrm>
        <a:graphic>
          <a:graphicData uri="http://schemas.openxmlformats.org/drawingml/2006/table">
            <a:tbl>
              <a:tblPr/>
              <a:tblGrid>
                <a:gridCol w="457200"/>
                <a:gridCol w="4206240"/>
                <a:gridCol w="6430975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#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Risposta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Perché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Pretendere lo scontrino di ogni acquisto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Controllare ogni acquisto è sorveglianza. Tiene una persona dipendente e impaurita.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 — Un debito fatto con la forza, l'inganno o senza il suo consenso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Il debito imposto viene messo a suo nome con pressioni, inganni o senza il suo consenso.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Un reddito suo è una via d'uscita dalla violenza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 reddito proprio è la strada più chiara verso l'indipendenza.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Controllare le sue password e notifiche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Controllare password e notifiche trasforma gli strumenti della banca in un modo per sorvegliare e controllare.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Sì, con i debiti, le spese per i figli e i tribunali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Può continuare attraverso gli accordi di separazione, i debiti comuni, il mantenimento e le cause in tribunale.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3716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C1FF72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QUIZ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82880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Verifica cosa hai capito: L1.3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9748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C9D6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Riconoscere i segnali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84048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domande · scelta multipla · 70% per superarlo · tentativi illimitati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2F5BE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1 DI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 solo segnale d'allarme prova la violenza economica?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Sì, sempre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No, ma diversi segnali insieme sono un allarme forte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Solo se succede una volta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Solo se c'è violenza fisica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2F5BE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2 DI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Quale domanda ti aiuta a guardare la tua situazione?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Quanti soldi ci sono?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 usare i soldi senza chiedere il permesso?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è la banca più economica?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Quanti anni ha il mio partner?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2F5BE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3 DI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Un'amica sembra avere paura di spendere. Qual è una buona prima risposta?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Farle tante domande dettagliate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Dirle di andarsene subito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Ascoltarla, crederle e dirle che c'è un aiuto gratuito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Parlare con il suo partner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2F5BE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4 DI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Come inizia di solito la violenza economica?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 un gesto grande e improvviso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 un'offerta gentile di «occuparsi» dei soldi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 una causa in tribunale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 un nuovo lavoro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2F5BE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5 DI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Qual è stato il primo segnale d'allarme nella storia di Giulia?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fornitore ha chiamato per una fattura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Paolo si è offerto di «occuparsi della parte noiosa»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 ha aperto la sua attività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 ha chiesto un prestito</a:t>
            </a:r>
            <a:endParaRPr lang="en-US" sz="1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Risposte — L1.3</a:t>
            </a:r>
            <a:endParaRPr lang="en-US" sz="2600" dirty="0"/>
          </a:p>
        </p:txBody>
      </p:sp>
      <p:graphicFrame>
        <p:nvGraphicFramePr>
          <p:cNvPr id="2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11094415" cy="914400"/>
        </p:xfrm>
        <a:graphic>
          <a:graphicData uri="http://schemas.openxmlformats.org/drawingml/2006/table">
            <a:tbl>
              <a:tblPr/>
              <a:tblGrid>
                <a:gridCol w="457200"/>
                <a:gridCol w="4206240"/>
                <a:gridCol w="6430975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#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Risposta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Perché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No, ma diversi segnali insieme sono un allarme forte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 segnale da solo non è una prova. Diversi segnali insieme sono un allarme forte.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Posso usare i soldi senza chiedere il permesso?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 chiave è l'accesso: puoi raggiungere, usare e conoscere i soldi liberamente?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 — Ascoltarla, crederle e dirle che c'è un aiuto gratuito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Non insistere. Credile e falle sapere che l'aiuto c'è, quando sarà pronta.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Con un'offerta gentile di «occuparsi» dei soldi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Spesso inizia in piccolo e sembra ragionevole, poi diventa un'abitudine.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Paolo si è offerto di «occuparsi della parte noiosa»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L'offerta di «occuparsi» dei soldi è stata il primo passo verso la perdita del controllo.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3716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C1FF72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QUIZ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82880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Verifica cosa hai capito: L1.4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9748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C9D6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Conseguenze e chi è più a rischio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84048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domande · scelta multipla · 70% per superarlo · tentativi illimitati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2F5BE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1 DI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Quali ambiti della vita può danneggiare la violenza economica?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Solo i soldi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Soldi, salute mentale, sicurezza e figli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Solo il lavoro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Solo la casa</a:t>
            </a:r>
            <a:endParaRPr lang="en-US" sz="1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2F5BE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2 DI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Perché la violenza economica rende così difficile andarsene?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Andarsene non costa niente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Toglie i soldi e i contatti che servono per andarsene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donne non vogliono andarsene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case rifugio non esistono</a:t>
            </a:r>
            <a:endParaRPr lang="en-US" sz="1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2F5BE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3 DI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Perché le donne migranti possono essere più a rischio?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 sanno gestire i soldi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Permesso di soggiorno e lingua possono essere usati per controllarle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Guadagnano di più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 hanno famiglia</a:t>
            </a:r>
            <a:endParaRPr lang="en-US" sz="18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2F5BE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4 DI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Nella storia di Aisha, quale era un segnale d'allarme?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 imparato il tedesco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Karim teneva i suoi documenti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 trovato un lavoro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è trasferita in un nuovo appartamento</a:t>
            </a:r>
            <a:endParaRPr lang="en-US" sz="18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2F5BE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5 DI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«Deve solo imparare a gestire meglio i soldi.» Qual è il fatto?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budget risolve la violenza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problema è il controllo di un'altra persona, non le sue capacità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Subiscono violenza solo le donne ricche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È colpa sua</a:t>
            </a:r>
            <a:endParaRPr lang="en-US" sz="18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Risposte — L1.4</a:t>
            </a:r>
            <a:endParaRPr lang="en-US" sz="2600" dirty="0"/>
          </a:p>
        </p:txBody>
      </p:sp>
      <p:graphicFrame>
        <p:nvGraphicFramePr>
          <p:cNvPr id="2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11094415" cy="914400"/>
        </p:xfrm>
        <a:graphic>
          <a:graphicData uri="http://schemas.openxmlformats.org/drawingml/2006/table">
            <a:tbl>
              <a:tblPr/>
              <a:tblGrid>
                <a:gridCol w="457200"/>
                <a:gridCol w="4206240"/>
                <a:gridCol w="6430975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#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Risposta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Perché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Soldi, salute mentale, sicurezza e figli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Il danno passa dai soldi alla salute, alla sicurezza, alla casa e alla generazione successiva.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Toglie i soldi e i contatti che servono per andarsene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Andarsene costa, e la violenza economica toglie proprio queste risorse.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Permesso di soggiorno e lingua possono essere usati per controllarle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 permesso incerto, le barriere linguistiche e i sistemi poco conosciuti possono essere usati come minacce.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Karim teneva i suoi documenti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Trattenere i documenti di una persona è una forma di controllo e di violenza.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Il problema è il controllo di un'altra persona, non le sue capacità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Nella violenza economica una persona ne controlla un'altra: non è una questione di capacità con i soldi.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3716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C1FF72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QUIZ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82880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Quiz finale del Modulo 1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9748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C9D6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Quiz finale del Modulo 1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84048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domande · scelta multipla · 70% per superarlo · tentativi illimitati</a:t>
            </a:r>
            <a:endParaRPr lang="en-US" sz="16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2F5BE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1 DI 10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Che cos'è la violenza economica?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Avere pochi soldi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Usare soldi e risorse per controllare un'altra persona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Litigare per le bollette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Risparmiare per il futuro</a:t>
            </a:r>
            <a:endParaRPr lang="en-US" sz="18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2F5BE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2 DI 10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Quali sono i tre schemi principali della violenza economica?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Risparmiare, spendere e chiedere prestiti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Controllo, sfruttamento e sabotaggio di lavoro o studio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Affitto, spesa e trasporti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Banche, app e contanti</a:t>
            </a:r>
            <a:endParaRPr lang="en-US" sz="18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2F5BE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3 DI 10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Quale legge UE riconosce la violenza economica come forma di violenza domestica?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Direttiva (UE) 2024/1385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direttiva UE sul credito ai consumatori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Regolamento generale sulla protezione dei dati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Nessuna legge UE ne parla</a:t>
            </a:r>
            <a:endParaRPr lang="en-US" sz="18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2F5BE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4 DI 10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Il partner tiene per sé tutte le password e le notifiche di un conto cointestato. Che cos'è?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normale gestione del budget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Controllo economico digitale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buona misura di sicurezza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disaccordo sui soldi</a:t>
            </a:r>
            <a:endParaRPr lang="en-US" sz="18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2F5BE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5 DI 10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Perché il debito imposto fa danni duraturi?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È sempre piccolo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debito e una storia creditizia rovinata restano a suo carico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banche lo cancellano in fretta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Dura solo un mese</a:t>
            </a:r>
            <a:endParaRPr lang="en-US" sz="18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2F5BE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6 DI 10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violenza economica può continuare dopo la fine di una relazione?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No, mai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Sì, con i debiti, le spese comuni e i tribunali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Solo se vivono insieme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Solo se non ci sono figli</a:t>
            </a:r>
            <a:endParaRPr lang="en-US" sz="18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2F5BE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7 DI 10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Quali sono le quattro fasi dell'escalation?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Inizia in piccolo, diventa abitudine, si stringe, intrappola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Risparmia, spende, chiede prestiti, ripaga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conoscono, si sposano, traslocano, si lasciano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Chiede, aspetta, decide, agisce</a:t>
            </a:r>
            <a:endParaRPr lang="en-US" sz="18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2F5BE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8 DI 10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Come dovresti rispondere se una donna ti racconta di subire violenza economica?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Chiederle ogni dettaglio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Crederle e dirle dove trovare aiuto gratuito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Dirle cosa deve fare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Tenerle nascoste le informazioni</a:t>
            </a:r>
            <a:endParaRPr lang="en-US" sz="18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2F5BE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9 DI 10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Quale situazione può aumentare il rischio di violenza economica?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Avere molte amiche vicino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Permesso di soggiorno incerto e barriere linguistiche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Avere un reddito proprio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Conoscere i propri diritti</a:t>
            </a:r>
            <a:endParaRPr lang="en-US" sz="18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2F5BE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10 DI 10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«Se fosse così grave, se ne andrebbe.» Qual è il fatto?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 è contenta di restare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violenza economica toglie le risorse che servono per andarsene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Andarsene non costa niente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È solo una sua scelta</a:t>
            </a:r>
            <a:endParaRPr lang="en-US" sz="18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Risposte — Quiz finale del Modulo 1</a:t>
            </a:r>
            <a:endParaRPr lang="en-US" sz="2600" dirty="0"/>
          </a:p>
        </p:txBody>
      </p:sp>
      <p:graphicFrame>
        <p:nvGraphicFramePr>
          <p:cNvPr id="4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11094415" cy="914400"/>
        </p:xfrm>
        <a:graphic>
          <a:graphicData uri="http://schemas.openxmlformats.org/drawingml/2006/table">
            <a:tbl>
              <a:tblPr/>
              <a:tblGrid>
                <a:gridCol w="457200"/>
                <a:gridCol w="4206240"/>
                <a:gridCol w="6430975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#</a:t>
                      </a:r>
                      <a:endParaRPr lang="en-US" sz="11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Risposta</a:t>
                      </a:r>
                      <a:endParaRPr lang="en-US" sz="11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Perché</a:t>
                      </a:r>
                      <a:endParaRPr lang="en-US" sz="11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Usare soldi e risorse per controllare un'altra persona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 violenza economica riguarda il controllo, non quanti soldi ha una famiglia.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Controllo, sfruttamento e sabotaggio di lavoro o studio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Quasi tutte le tattiche rientrano in controllo, sfruttamento o sabotaggio del lavoro o dello studio.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— La Direttiva (UE) 2024/1385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 Direttiva (UE) 2024/1385 riguarda la violenza contro le donne e la violenza domestica.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Controllo economico digitale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Controllare password e notifiche la tiene lontana dai suoi stessi soldi.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Il debito e una storia creditizia rovinata restano a suo carico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Può dover pagare le rate per legge e avere difficoltà per anni a trovare casa in affitto o un prestito.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Sì, con i debiti, le spese comuni e i tribunali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Può continuare attraverso gli accordi di separazione, i debiti comuni, il mantenimento dei figli e le cause.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— Inizia in piccolo, diventa abitudine, si stringe, intrappola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 violenza cresce per fasi, e ogni fase fa sembrare normale la successiva.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Crederle e dirle dove trovare aiuto gratuito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Non insistere e non giudicare. Credile e falle sapere che l'aiuto c'è, quando sarà pronta.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Permesso di soggiorno incerto e barriere linguistiche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 permesso incerto e le barriere linguistiche possono essere usati per minacciare e controllare.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La violenza economica toglie le risorse che servono per andarsene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Senza soldi, contatti e fiducia in sé, andarsene è molto più difficile. Non è mai colpa sua.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Poppins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40</Slides>
  <Notes>40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Modulo 1 – Risposte</dc:title>
  <dc:subject>PptxGenJS Presentation</dc:subject>
  <dc:creator>PptxGenJS</dc:creator>
  <cp:lastModifiedBy>PptxGenJS</cp:lastModifiedBy>
  <cp:revision>1</cp:revision>
  <dcterms:created xsi:type="dcterms:W3CDTF">2026-10-13T21:32:37Z</dcterms:created>
  <dcterms:modified xsi:type="dcterms:W3CDTF">2026-10-13T21:32:37Z</dcterms:modified>
</cp:coreProperties>
</file>