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2.1 Questionário" id="{cae77a19-98e9-c9a2-2a40-f33c6b0e664d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2.2 Questionário" id="{2c8d0084-49dd-702b-2e98-f3a221705b47}">
          <p14:sldIdLst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L2.3 Questionário" id="{84c053ee-40b5-211d-cc15-162deda7c801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2.4 Questionário" id="{d2b82fe5-1d3a-7c24-fbcc-181c3011d109}">
          <p14:sldIdLst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Questionário final do Módulo 2" id="{0544f4f3-e5b9-e403-39e1-e4f8e8064275}">
          <p14:sldIdLst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Do acesso ao seu dinheiro e do controlo sobre ele. A independência tem a ver com acesso, conhecimento e controlo, e não com quanto 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O que tem menos o que deve. Património líquido é bens menos dívidas. Pode ficar abaixo de zero, e isso é informação útil.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D — Uma conta bancária só em seu nome. Uma conta que só a senhora vê e gere mantém o dinheiro sob o seu controlo.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Pagar-se a si, para a poupança. Ponha um pouco de lado antes de gastar, como uma conta que paga a si própria.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Quem controla o acesso controla o dinheiro. Se outra pessoa controla o seu acesso, controla o seu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Poupança ou pagamento de dívidas. Os 20% vão para a poupança ou para pagar dívidas; 50% para necessidades e 30% para desejos.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750 €. Metade de 1500 € são 750 €.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Dar uma função a cada euro até nada ficar sem plano. Num orçamento base zero, todo o rendimento é atribuído a uma categoria.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Algumas centenas de euros. Comece com uma pequena reserva de algumas centenas de euros e avance para três a seis meses de custos.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Ver as contas uma vez por semana. Uma verificação semanal mantém-na informada e no controlo.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Um emprego com contrato. Um emprego com contrato dá um salário certo e proteção legal.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Ninguém pagou por elas. São competências reais. Só passam despercebidas porque não foram pagas.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Uma parte justa dos seus rendimentos. Os subsídios e apoios a que tem direito são uma parte real e justa dos seus rendimentos.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Avaliar que competência abre a porta que quer. Primeiro, escolha a competência ou a qualificação que quer; depois, procure, financie e certifique.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Apoio para cuidar dos filhos. A formação financiada, com apoio para cuidar dos filhos, tirou as barreiras práticas.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Temporal. Temporal: um prazo dá foco e permite planear a partir da data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Poupar 25 € por mês durante 12 meses para uma caução de 300 €. É específico, mensurável, realista, relevante e tem prazo.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O plano, não o objetivo. Reveja todos os meses e ajuste o plano. Mantenha o objetivo.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Uma pensão em seu nome. Os objetivos a longo prazo levam cinco anos ou mais, como uma pensão ou uma casa estável.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Abriu uma conta em seu nome. Uma conta em seu nome deu-lhe uma base para poupar e planear.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Acesso, conhecimento e controlo sobre o seu dinheiro. Tem a ver com acesso, conhecimento e controlo, mesmo com um rendimento modesto.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O que tem menos o que deve. Património líquido é bens menos dívidas: uma fotografia da sua situação hoje.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Mantém o dinheiro sob o seu controlo. Uma conta que só a senhora vê e gere é a base da independência financeira.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Desejos. 50% necessidades, 30% desejos, 20% poupança ou pagamento de dívidas.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Define um limite de gastos para cada categoria. Cada categoria tem um limite; quando o envelope ou o cofre fica vazio, os gastos param.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Três a seis meses de custos essenciais. Comece com algumas centenas de euros e avance para três a seis meses de custos essenciais.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Paciência, empatia e organização. O trabalho não pago cria competências reais, valorizadas na saúde, na educação, no comércio e não só.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Cursos financiados e apoio para cuidar dos filhos. Muita formação é gratuita ou financiada, e o apoio para cuidar dos filhos pode torná-la possível.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Poupar 25 € por mês durante 12 meses para uma caução de 300 €. É específico, mensurável, alcançável, relevante e tem prazo.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Nunca é tarde: passos pequenos e regulares contam. O mais importante é começar. Passos pequenos e regulares reduzem a diferença com o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jp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eu-co-funded-p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1400012" cy="329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31532" y="6217920"/>
            <a:ext cx="7961635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· Financial Resilience  ·  Módulo 2: Construir a independência financeira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131532" y="6382512"/>
            <a:ext cx="796163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Financiado pela União Europeia. Os pontos de vista e as opiniões expressos são, no entanto, apenas os do(s) autor(es) e não refletem necessariamente os da União Europeia ou da Agência Nacional Erasmus+ INDIRE (Itália). Nem a União Europeia nem a entidade que concede o financiamento podem ser responsabilizadas por eles.</a:t>
            </a:r>
            <a:endParaRPr lang="en-US" sz="600" dirty="0"/>
          </a:p>
        </p:txBody>
      </p:sp>
      <p:pic>
        <p:nvPicPr>
          <p:cNvPr id="5" name="Image 1" descr="/Users/riyar/Documents/FIRE/course-build/images/brand/fire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67" y="6291072"/>
            <a:ext cx="635488" cy="4206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D">
    <p:bg>
      <p:bgPr>
        <a:solidFill>
          <a:srgbClr val="0B1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fire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967047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/Users/riyar/Documents/FIRE/course-build/images/brand/eu-co-funded-p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73368"/>
            <a:ext cx="1633347" cy="38404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64867" y="6309360"/>
            <a:ext cx="92781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Financiado pela União Europeia. Os pontos de vista e as opiniões expressos são, no entanto, apenas os do(s) autor(es) e não refletem necessariamente os da União Europeia ou da Agência Nacional Erasmus+ INDIRE (Itália). Nem a União Europeia nem a entidade que concede o financiamento podem ser responsabilizadas por eles.  Projeto 2025-1-IT02-KA210-ADU-000354693</a:t>
            </a:r>
            <a:endParaRPr lang="en-US" sz="7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L2.1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bases da literacia financeira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que depende mais a independência financeira?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ganhar um salário alto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acesso ao seu dinheiro e do controlo sobre ele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ter um companheiro rico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ter casa própria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seu património líquido é…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seu salário mensal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as suas poupanças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tem menos o que deve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gasta por mês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a base mais importante da independência financeira?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cartão de crédito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conta conjunta com o companheiro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orçamento para compras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conta bancária só em seu nome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 ordem saudável do dinheiro, o que vem logo depois de cobrir o essencial?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Pagar-se a si, para a poupança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 fora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Comprar presentes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Nada: gastar o resto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importante não partilhar o PIN ou os dados de acesso sob pressão?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importante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controla o acesso controla o dinheiro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banco cobra uma taxa por isso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Torna a poupança mais fácil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L2.1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Do acesso ao seu dinheiro e do controlo sobre ele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independência tem a ver com acesso, conhecimento e controlo, e não com quanto tem.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O que tem menos o que deve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Património líquido é bens menos dívidas. Pode ficar abaixo de zero, e isso é informação útil.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Uma conta bancária só em seu nome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 conta que só a senhora vê e gere mantém o dinheiro sob o seu controlo.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Pagar-se a si, para a poupança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Ponha um pouco de lado antes de gastar, como uma conta que paga a si própria.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Quem controla o acesso controla o dinheiro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 outra pessoa controla o seu acesso, controla o seu dinheiro.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L2.2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Orçamento e gestão do dinheiro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 regra 50/30/20, para que servem os 20%?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 fora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Poupança ou pagamento de dívidas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Roupa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 um rendimento líquido de 1500 €, quanto são os 50% para necessidades?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500 €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750 €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900 €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300 €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é um orçamento base zero?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orçamento sem poupança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 uma função a cada euro até nada ficar sem plano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gastar nada durante um mês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orçamento só para dívidas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a melhor primeira meta para um fundo de emergência?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Doze meses de salário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Algumas centenas de euros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Nada, até ganhar mais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sobrar em dezembro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hábito constrói o seu dinheiro?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 só o mínimo da dívida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Ignorar o saldo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 as contas uma vez por semana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emprestado para pagar a renda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L2.2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Poupança ou pagamento de dívidas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 20% vão para a poupança ou para pagar dívidas; 50% para necessidades e 30% para desejos.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750 €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Metade de 1500 € são 750 €.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Dar uma função a cada euro até nada ficar sem plano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 orçamento base zero, todo o rendimento é atribuído a uma categoria.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Algumas centenas de euros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Comece com uma pequena reserva de algumas centenas de euros e avance para três a seis meses de custos.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Ver as contas uma vez por semana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 verificação semanal mantém-na informada e no controlo.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L2.3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Gerar rendimentos e desenvolver competências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caminho costuma dar baixa por doença, férias e aviso prévio?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Trabalhos pontuais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emprego com contrato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sazonal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passatempo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passam muitas vezes despercebidas as competências do trabalho não pago?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são competências reais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Ninguém pagou por elas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empregadores não precisam delas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se podem aprender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Pedir os apoios a que tem direito é…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Motivo de vergonha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para quem não tem emprego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parte justa dos seus rendimentos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vale a pena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o primeiro passo para encontrar formação?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Avaliar que competência abre a porta que quer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 um curso caro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permitiu à Sofia frequentar o curso?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empréstimo do companheiro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Apoio para cuidar dos filhos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Deixar o emprego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 propinas altas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L2.3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Um emprego com contrato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 emprego com contrato dá um salário certo e proteção legal.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Ninguém pagou por elas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São competências reais. Só passam despercebidas porque não foram pagas.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Uma parte justa dos seus rendimentos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 subsídios e apoios a que tem direito são uma parte real e justa dos seus rendimentos.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Avaliar que competência abre a porta que quer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Primeiro, escolha a competência ou a qualificação que quer; depois, procure, financie e certifique.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Apoio para cuidar dos filhos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formação financiada, com apoio para cuidar dos filhos, tirou as barreiras práticas.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L2.4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objetivos e segurança a longo prazo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significa o T de SMART?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Tranquilo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Testado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objetivo é SMART?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Poupar mais dinheiro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Gerir melhor o dinheiro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Poupar 25 € por mês durante 12 meses para uma caução de 300 €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gastar em mimos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 falhar um mês, o que deve mudar?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Desistir do objetivo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plano, não o objetivo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Nada, basta deixar de rever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emprestado para recuperar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destes é um objetivo a longo prazo?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 uma pequena dívida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Abrir uma conta poupança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pensão em seu nome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primeiro fundo de emergência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fez a Aylin primeiro com a ajuda do técnico?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Pediu um empréstimo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Abriu uma conta em seu nome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Comprou uma casa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Parou todos os pagamentos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L2.4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Temporal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Temporal: um prazo dá foco e permite planear a partir da data final.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Poupar 25 € por mês durante 12 meses para uma caução de 300 €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 específico, mensurável, realista, relevante e tem prazo.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O plano, não o objetivo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Reveja todos os meses e ajuste o plano. Mantenha o objetivo.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Uma pensão em seu nome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 objetivos a longo prazo levam cinco anos ou mais, como uma pensão ou uma casa estável.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Abriu uma conta em seu nome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 conta em seu nome deu-lhe uma base para poupar e planear.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 final do Módulo 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Questionário final do Módulo 2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independência financeira tem sobretudo a ver com…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 rica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Acesso, conhecimento e controlo sobre o seu dinheiro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pedir emprestado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 um salário alto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é o património líquido?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seu rendimento mensal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tem menos o que deve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total das suas dívidas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sua meta de poupança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importante ter uma conta em seu nome?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bancos preferem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Mantém o dinheiro sob o seu controlo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 mais juros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obrigatório por lei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 regra 50/30/20, os 30% vão para…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Necessidades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Desejos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Poupança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Dívidas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faz o método dos envelopes?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um limite de gastos para cada categoria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 todo o rendimento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 as contas por correio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 todos os desejos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6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um bom tamanho, a longo prazo, para um fundo de emergência?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semana de custos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a seis meses de custos essenciais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anos de salário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preciso ter um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7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Anos a cuidar de uma família podem criar…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Nenhuma competência útil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Paciência, empatia e organização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competências de cozinha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Competências que os empregadores ignoram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8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pode tirar barreiras à formação?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Cursos privados caros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Cursos financiados e apoio para cuidar dos filhos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 que os filhos cresçam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Trabalhar mais horas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9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objetivo é SMART?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Poupar mais um dia destes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Poupar 25 € por mês durante 12 meses para uma caução de 300 €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 menos dependente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Gastar menos em coisas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10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Aylin achava que era tarde demais para planear. O que diz este módulo?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tinha razão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é tarde: passos pequenos e regulares contam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as pessoas jovens conseguem poupar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precisava da ajuda de um companheiro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Questionário final do Módulo 2</a:t>
            </a:r>
            <a:endParaRPr lang="en-US" sz="26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Acesso, conhecimento e controlo sobre o seu dinheiro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 a ver com acesso, conhecimento e controlo, mesmo com um rendimento modesto.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O que tem menos o que deve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Património líquido é bens menos dívidas: uma fotografia da sua situação hoje.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Mantém o dinheiro sob o seu controlo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 conta que só a senhora vê e gere é a base da independência financeira.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Desejos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 necessidades, 30% desejos, 20% poupança ou pagamento de dívidas.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Define um limite de gastos para cada categoria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Cada categoria tem um limite; quando o envelope ou o cofre fica vazio, os gastos param.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Três a seis meses de custos essenciais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Comece com algumas centenas de euros e avance para três a seis meses de custos essenciais.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Paciência, empatia e organização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trabalho não pago cria competências reais, valorizadas na saúde, na educação, no comércio e não só.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Cursos financiados e apoio para cuidar dos filhos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Muita formação é gratuita ou financiada, e o apoio para cuidar dos filhos pode torná-la possível.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Poupar 25 € por mês durante 12 meses para uma caução de 300 €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 específico, mensurável, alcançável, relevante e tem prazo.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Nunca é tarde: passos pequenos e regulares contam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mais importante é começar. Passos pequenos e regulares reduzem a diferença com o tempo.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2 – Respostas</dc:title>
  <dc:subject>PptxGenJS Presentation</dc:subject>
  <dc:creator>PptxGenJS</dc:creator>
  <cp:lastModifiedBy>PptxGenJS</cp:lastModifiedBy>
  <cp:revision>1</cp:revision>
  <dcterms:created xsi:type="dcterms:W3CDTF">2026-10-13T21:37:46Z</dcterms:created>
  <dcterms:modified xsi:type="dcterms:W3CDTF">2026-10-13T21:37:46Z</dcterms:modified>
</cp:coreProperties>
</file>