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1.1 Questionário" id="{9c7bc6d2-1bfc-7f29-6746-fe2c242ce6dd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L1.2 Questionário" id="{266a9b1f-894a-33e4-8a7e-6ce77ed86532}">
          <p14:sldIdLst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L1.3 Questionário" id="{67478d76-382c-6cee-0612-e30ec3f03475}">
          <p14:sldIdLst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L1.4 Questionário" id="{0eca3e2b-ed54-5be2-199b-bf4b8345d973}">
          <p14:sldIdLst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Questionário final do Módulo 1" id="{97802033-9320-b04b-71fc-34f1d9254bbf}">
          <p14:sldIdLst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Uma pessoa usa o dinheiro para controlar outra. O essencial é o controlo, não a falta de dinheiro.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Controlo coercivo. A violência económica é uma das armas mais fortes do controlo coercivo.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Impedi-la de ir a uma entrevista de emprego. Impedi-la de trabalhar tira-lhe o caminho para a independência.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A Diretiva (UE) 2024/1385. A Diretiva (UE) 2024/1385 trata da violência contra as mulheres e da violência doméstica, incluindo a violência económica.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Parece normal e não deixa marcas visíveis. Pode parecer a vida normal, causa vergonha e os sinais estão nos papéis, não no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Exigir um talão de cada compra. Verificar cada compra é vigilância. Mantém a pessoa dependente e com medo.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Dívida feita sob pressão, por engano ou sem o consentimento dela. A dívida forçada é posta em nome dela através de pressão, engano ou sem o seu consentimento.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Um rendimento próprio é uma saída da violência. Um rendimento próprio é o caminho mais claro para a independência.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Controlar as palavras-passe e os alertas dela. Controlar palavras-passe e alertas transforma as ferramentas do banco numa forma de vigiar e controlar.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Sim, através de dívidas, despesas dos filhos e tribunais. Pode continuar através da partilha de bens, dívidas comuns, pensão de alimentos e processos em tribunal.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Não, mas vários juntos são um sinal forte. Um sinal sozinho não é prova. Vários sinais juntos são um sinal forte.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Consigo chegar ao dinheiro e usá-lo sem pedir autorização?. O acesso é o essencial: consegue chegar ao dinheiro, usá-lo e saber dele à vontade?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C — Ouvir, acreditar nela e dizer que há ajuda gratuita. Não pressione. Acredite nela e diga-lhe que há ajuda quando estiver pronta.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Com uma oferta que parece gentil para «tratar» do dinheiro. Muitas vezes começa por pouco e parece razoável, e depois torna-se rotina.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O Paolo ofereceu-se para «tratar da parte chata» do dinheiro. A oferta para «tratar» do dinheiro foi o primeiro passo para ela perder o controlo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O dinheiro, a saúde mental, a segurança e os filhos. Os danos passam do dinheiro para a saúde, a segurança, a habitação e a geração seguinte.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Tira o dinheiro e os contactos de que precisa para sair. Sair custa dinheiro, e a violência económica tira exatamente esses recursos.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A situação de residência e a língua podem ser usadas para as controlar. Uma situação de residência insegura, a língua e sistemas desconhecidos podem servir de ameaça.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O Karim ficou com os documentos dela. Reter os documentos de alguém é uma forma de controlo e de violência.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O problema é o controlo de outra pessoa, não as competências dela. A violência económica é uma pessoa a controlar outra, não uma questão de saber gerir dinheiro.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Usar o dinheiro e os recursos para controlar outra pessoa. A violência económica tem a ver com controlo, não com o dinheiro que a família 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Controlo, exploração e sabotagem do trabalho ou estudo. Quase todas as táticas cabem no controlo, na exploração ou na sabotagem do trabalho ou estudo.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A Diretiva (UE) 2024/1385. A Diretiva (UE) 2024/1385 trata da violência contra as mulheres e da violência doméstica.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Controlo económico digital. Controlar palavras-passe e alertas afasta-a do seu próprio dinheiro.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A dívida e o mau historial de crédito ficam com ela. Ela pode ser legalmente responsável pelas prestações e ter dificuldade em arrendar ou pedir crédito durante anos.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Sim, através de dívidas, despesas comuns e tribunais. Pode continuar através da partilha de bens, dívidas comuns, pensão de alimentos e processos em tribunal.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A — Começa por pouco, torna-se rotina, aperta, prende. A violência cresce por fases, e cada fase faz a seguinte parecer normal.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Acreditar nela e dizer onde há ajuda gratuita. Não pressione nem julgue. Acredite nela e diga-lhe que há ajuda quando estiver pronta.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Uma situação de residência insegura e barreiras de língua. Uma situação de residência insegura e as barreiras de língua podem servir para ameaçar e controlar.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Resposta: B — A violência económica tira os recursos necessários para sair. Sem dinheiro, contactos e confiança, sair é muito mais difícil. A culpa nunca é dela.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jp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eu-co-funded-p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1400012" cy="3291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31532" y="6217920"/>
            <a:ext cx="7961635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· Financial Resilience  ·  Módulo 1: Identificar a violência económica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131532" y="6382512"/>
            <a:ext cx="796163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Financiado pela União Europeia. Os pontos de vista e as opiniões expressos são, no entanto, apenas os do(s) autor(es) e não refletem necessariamente os da União Europeia ou da Agência Nacional Erasmus+ INDIRE (Itália). Nem a União Europeia nem a entidade que concede o financiamento podem ser responsabilizadas por eles.</a:t>
            </a:r>
            <a:endParaRPr lang="en-US" sz="600" dirty="0"/>
          </a:p>
        </p:txBody>
      </p:sp>
      <p:pic>
        <p:nvPicPr>
          <p:cNvPr id="5" name="Image 1" descr="/Users/riyar/Documents/FIRE/course-build/images/brand/fire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67" y="6291072"/>
            <a:ext cx="635488" cy="4206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D">
    <p:bg>
      <p:bgPr>
        <a:solidFill>
          <a:srgbClr val="0B1F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fire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967047" cy="640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/Users/riyar/Documents/FIRE/course-build/images/brand/eu-co-funded-p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373368"/>
            <a:ext cx="1633347" cy="38404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364867" y="6309360"/>
            <a:ext cx="927818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Financiado pela União Europeia. Os pontos de vista e as opiniões expressos são, no entanto, apenas os do(s) autor(es) e não refletem necessariamente os da União Europeia ou da Agência Nacional Erasmus+ INDIRE (Itália). Nem a União Europeia nem a entidade que concede o financiamento podem ser responsabilizadas por eles.  Projeto 2025-1-IT02-KA210-ADU-000354693</a:t>
            </a:r>
            <a:endParaRPr lang="en-US" sz="7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L1.1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a violência económica?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o principal sinal de violência económica?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família tem pouco dinheiro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pessoa usa o dinheiro para controlar outra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casal discute por causa das faturas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Alguém se esquece de pagar uma fatura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violência económica faz parte de que padrão mais amplo?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Planeamento financeiro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Controlo coercivo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Orçamento partilhado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Azar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um exemplo de sabotagem do trabalho ou estudo?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Partilhar um orçamento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Impedi-la de ir a uma entrevista de emprego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 a renda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Abrir uma conta poupança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lei da UE inclui a violência económica como forma de violência doméstica?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Diretiva (UE) 2024/1385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Diretiva da UE relativa ao crédito aos consumidores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Regulamento Geral sobre a Proteção de Dados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Nenhuma lei da UE a menciona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Porque é que a violência económica fica muitas vezes escondida?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muito rara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Parece normal e não deixa marcas visíveis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acontece em famílias ricas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Acaba sempre depressa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L1.1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Uma pessoa usa o dinheiro para controlar outra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essencial é o controlo, não a falta de dinheiro.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Controlo coercivo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violência económica é uma das armas mais fortes do controlo coercivo.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Impedi-la de ir a uma entrevista de emprego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Impedi-la de trabalhar tira-lhe o caminho para a independência.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A Diretiva (UE) 2024/1385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Diretiva (UE) 2024/1385 trata da violência contra as mulheres e da violência doméstica, incluindo a violência económica.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Parece normal e não deixa marcas visíveis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Pode parecer a vida normal, causa vergonha e os sinais estão nos papéis, não no corpo.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L1.2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táticas usadas pelos agressores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destas é uma tática de controlo económico?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Decidir juntos sobre o dinheiro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Exigir um talão de cada compra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Abrir um plano de poupança conjunto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Partilhar palavras-passe por escolha própria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é a dívida forçada?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Qualquer empréstimo que um casal faz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crédito à habitação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Dívida feita sob pressão, por engano ou sem o consentimento dela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fatura paga com atraso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Porque é que os agressores atacam muitas vezes o trabalho ou os estudos de uma mulher?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ela descansar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rendimento próprio é uma saída da violência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poupar nos transportes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trabalho não é seguro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é um exemplo de violência económica digital?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uma aplicação do banco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Controlar as palavras-passe e os alertas dela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 uma fatura online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Criar um lembrete para poupar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violência económica pode continuar depois da separação?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Não, acaba sempre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através de dívidas, despesas dos filhos e tribunais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se viverem juntos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em alguns países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L1.2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Exigir um talão de cada compra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Verificar cada compra é vigilância. Mantém a pessoa dependente e com medo.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Dívida feita sob pressão, por engano ou sem o consentimento dela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dívida forçada é posta em nome dela através de pressão, engano ou sem o seu consentimento.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Um rendimento próprio é uma saída da violência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 rendimento próprio é o caminho mais claro para a independência.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Controlar as palavras-passe e os alertas dela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Controlar palavras-passe e alertas transforma as ferramentas do banco numa forma de vigiar e controlar.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Sim, através de dívidas, despesas dos filhos e tribunais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Pode continuar através da partilha de bens, dívidas comuns, pensão de alimentos e processos em tribunal.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L1.3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 os sinais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Um só sinal de alerta prova que há violência económica?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sempre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Não, mas vários juntos são um sinal forte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se acontecer uma vez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se houver violência física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pergunta ajuda a olhar para a sua própria situação?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dinheiro há?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Consigo chegar ao dinheiro e usá-lo sem pedir autorização?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o banco mais barato?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idade tem o meu companheiro?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Uma amiga parece ter medo de gastar dinheiro. Qual é uma boa primeira resposta?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Fazer-lhe muitas perguntas detalhadas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Dizer-lhe para sair já de casa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Ouvir, acreditar nela e dizer que há ajuda gratuita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Falar com o companheiro dela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Como começa normalmente a violência económica?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um ato grande e repentino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uma oferta que parece gentil para «tratar» do dinheiro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um processo em tribunal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um emprego novo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foi o primeiro sinal de alerta na história da Giulia?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fornecedor ligou por causa de uma fatura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Paolo ofereceu-se para «tratar da parte chata» do dinheiro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abriu o seu negócio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pediu um empréstimo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L1.3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Não, mas vários juntos são um sinal forte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 sinal sozinho não é prova. Vários sinais juntos são um sinal forte.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Consigo chegar ao dinheiro e usá-lo sem pedir autorização?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acesso é o essencial: consegue chegar ao dinheiro, usá-lo e saber dele à vontade?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Ouvir, acreditar nela e dizer que há ajuda gratuita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Não pressione. Acredite nela e diga-lhe que há ajuda quando estiver pronta.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Com uma oferta que parece gentil para «tratar» do dinheiro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Muitas vezes começa por pouco e parece razoável, e depois torna-se rotina.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O Paolo ofereceu-se para «tratar da parte chata» do dinheiro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oferta para «tratar» do dinheiro foi o primeiro passo para ela perder o controlo dele.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Verifique o que aprendeu: L1.4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impacto e quem corre mais risco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áreas da vida pode a violência económica prejudicar?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o dinheiro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dinheiro, a saúde mental, a segurança e os filhos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o trabalho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 habitação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Porque é que a violência económica torna tão difícil sair?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Sair não custa nada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Tira o dinheiro e os contactos de que precisa para sair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mulheres não querem sair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existem casas de abrigo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Porque é que as mulheres migrantes podem correr mais risco?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más a gerir dinheiro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situação de residência e a língua podem ser usadas para as controlar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Ganham mais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têm família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 história da Aisha, qual era um sinal de alerta?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aprendeu alemão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Karim ficou com os documentos dela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arranjou emprego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mudou de casa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«Ela só tem de gerir melhor o orçamento.» Qual é o facto?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bom orçamento resolve a violência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problema é o controlo de outra pessoa, não as competências dela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as mulheres ricas sofrem violência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culpa é dela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L1.4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O dinheiro, a saúde mental, a segurança e os filhos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 danos passam do dinheiro para a saúde, a segurança, a habitação e a geração seguinte.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Tira o dinheiro e os contactos de que precisa para sair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Sair custa dinheiro, e a violência económica tira exatamente esses recursos.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 situação de residência e a língua podem ser usadas para as controlar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Uma situação de residência insegura, a língua e sistemas desconhecidos podem servir de ameaça.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O Karim ficou com os documentos dela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Reter os documentos de alguém é uma forma de controlo e de violência.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O problema é o controlo de outra pessoa, não as competências dela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violência económica é uma pessoa a controlar outra, não uma questão de saber gerir dinheiro.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Questionário final do Módulo 1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Questionário final do Módulo 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perguntas · escolha múltipla · 70% para passar · tentativas ilimitadas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que é a violência económica?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 pouco dinheiro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o dinheiro e os recursos para controlar outra pessoa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por causa das faturas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Poupar dinheiro para o futuro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2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Quais são os três padrões principais da violência económica?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Poupar, gastar e pedir emprestado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Controlo, exploração e sabotagem do trabalho ou estudo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Renda, comida e transportes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Bancos, aplicações e dinheiro vivo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3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lei da UE inclui a violência económica como forma de violência doméstica?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Diretiva (UE) 2024/1385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Diretiva da UE relativa ao crédito aos consumidores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Regulamento Geral sobre a Proteção de Dados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Nenhuma lei da UE a menciona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4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Um companheiro fica com todas as palavras-passe e alertas de uma conta conjunta. O que é isto?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orçamento normal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Controlo económico digital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 segurança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desacordo sobre dinheiro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5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Porque é que a dívida forçada causa danos tão duradouros?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sempre pequena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dívida e o mau historial de crédito ficam com ela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bancos cancelam-na depressa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dura um mês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6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violência económica pode continuar depois de uma relação acabar?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Não, nunca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através de dívidas, despesas comuns e tribunais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se viverem juntos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se não houver filhos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7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Quais são as quatro fases da escalada?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Começa por pouco, torna-se rotina, aperta, prende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Poupa, gasta, pede emprestado, paga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Conhece, casa, muda de casa, sai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Pergunta, espera, decide, age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8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Como deve responder se alguém lhe contar que sofre violência económica?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todos os pormenores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Acreditar nela e dizer onde há ajuda gratuita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Dizer-lhe o que fazer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Esconder-lhe o assunto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9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situação pode aumentar o risco de violência económica?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 muitos amigos por perto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situação de residência insegura e barreiras de língua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 rendimento próprio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Conhecer os seus direitos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F5BE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PERGUNTA 10 DE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«Se fosse assim tão mau, ela ia-se embora.» Qual é o facto?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está feliz por ficar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violência económica tira os recursos necessários para sair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Sair não custa nada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só escolha dela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Respostas — Questionário final do Módulo 1</a:t>
            </a:r>
            <a:endParaRPr lang="en-US" sz="26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Resposta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Porquê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Usar o dinheiro e os recursos para controlar outra pessoa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violência económica tem a ver com controlo, não com o dinheiro que a família tem.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Controlo, exploração e sabotagem do trabalho ou estudo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Quase todas as táticas cabem no controlo, na exploração ou na sabotagem do trabalho ou estudo.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A Diretiva (UE) 2024/1385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Diretiva (UE) 2024/1385 trata da violência contra as mulheres e da violência doméstica.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Controlo económico digital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Controlar palavras-passe e alertas afasta-a do seu próprio dinheiro.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 dívida e o mau historial de crédito ficam com ela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Ela pode ser legalmente responsável pelas prestações e ter dificuldade em arrendar ou pedir crédito durante anos.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Sim, através de dívidas, despesas comuns e tribunais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Pode continuar através da partilha de bens, dívidas comuns, pensão de alimentos e processos em tribunal.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Começa por pouco, torna-se rotina, aperta, prende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violência cresce por fases, e cada fase faz a seguinte parecer normal.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Acreditar nela e dizer onde há ajuda gratuita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Não pressione nem julgue. Acredite nela e diga-lhe que há ajuda quando estiver pronta.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Uma situação de residência insegura e barreiras de língua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Uma situação de residência insegura e as barreiras de língua podem servir para ameaçar e controlar.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 violência económica tira os recursos necessários para sair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 dinheiro, contactos e confiança, sair é muito mais difícil. A culpa nunca é dela.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1 – Respostas</dc:title>
  <dc:subject>PptxGenJS Presentation</dc:subject>
  <dc:creator>PptxGenJS</dc:creator>
  <cp:lastModifiedBy>PptxGenJS</cp:lastModifiedBy>
  <cp:revision>1</cp:revision>
  <dcterms:created xsi:type="dcterms:W3CDTF">2026-10-13T21:37:45Z</dcterms:created>
  <dcterms:modified xsi:type="dcterms:W3CDTF">2026-10-13T21:37:45Z</dcterms:modified>
</cp:coreProperties>
</file>