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L3.1 Quiz" id="{8fcf98a7-dc0a-f8b7-c473-acbb36ce61a4}">
          <p14:sldIdLst>
            <p14:sldId id="256"/>
            <p14:sldId id="257"/>
            <p14:sldId id="258"/>
            <p14:sldId id="259"/>
            <p14:sldId id="260"/>
            <p14:sldId id="261"/>
            <p14:sldId id="262"/>
          </p14:sldIdLst>
        </p14:section>
        <p14:section name="L3.2 Quiz" id="{0e4beeb4-8103-38b3-9744-d75df2a474b9}">
          <p14:sldIdLst>
            <p14:sldId id="263"/>
            <p14:sldId id="264"/>
            <p14:sldId id="265"/>
            <p14:sldId id="266"/>
            <p14:sldId id="267"/>
            <p14:sldId id="268"/>
            <p14:sldId id="269"/>
          </p14:sldIdLst>
        </p14:section>
        <p14:section name="L3.3 Quiz" id="{439dd5bf-a551-ca1b-45f4-fbd2b69d57d1}">
          <p14:sldIdLst>
            <p14:sldId id="270"/>
            <p14:sldId id="271"/>
            <p14:sldId id="272"/>
            <p14:sldId id="273"/>
            <p14:sldId id="274"/>
            <p14:sldId id="275"/>
            <p14:sldId id="276"/>
          </p14:sldIdLst>
        </p14:section>
        <p14:section name="L3.4 Quiz" id="{508b8ada-7ca4-3a20-55a3-a47b2bb5e2ee}">
          <p14:sldIdLst>
            <p14:sldId id="277"/>
            <p14:sldId id="278"/>
            <p14:sldId id="279"/>
            <p14:sldId id="280"/>
            <p14:sldId id="281"/>
            <p14:sldId id="282"/>
            <p14:sldId id="283"/>
          </p14:sldIdLst>
        </p14:section>
        <p14:section name="Quiz finale del Modulo 3" id="{7bad3122-7e6d-0f20-1648-bb2afe4b1f14}">
          <p14:sldIdLst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Una protezione che la legge ti dà. Un diritto è una protezione garantita dalla legge. Ti spetta, non è un favore.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 — La Direttiva (UE) 2024/1385. La Direttiva (UE) 2024/1385 è stata adottata nel 2024. I Paesi UE devono applicarla entro giugno 2027.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C — La violenza fisica, sessuale, psicologica ed economica. La Convenzione riconosce la violenza economica come una forma di violenza domestica.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 — Informazioni in una lingua che capisci. Hai diritto a capire e a essere capita, con un interprete se serve.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No, valgono qualunque sia la tua nazionalità o il tuo status. La Direttiva sui diritti delle vittime vale senza discriminazioni, anche legate al permesso di soggiorno.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No, viverci può darti diritti. In molti Paesi UE, vivere in una casa può darti diritti. Un giudice può anche ordinare a chi maltratta di andarsene.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C — No, la scelta è tua. Nessun partner può impedirti per legge di lavorare. Solo il permesso di soggiorno può avere regole sul lavoro.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Il diritto di chiedere la paga media di donne e uomini. Puoi chiedere la paga media per lo stesso lavoro o per un lavoro di pari valore, divisa tra donne e uomini.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Puoi contestarlo e avere un aiuto specializzato. Un debito fatto senza il tuo consenso si può contestare. Un servizio di consulenza sui debiti può aiutarti.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Chiedi il tuo report del credito e i documenti della banca. La legge sulla privacy ti dà il diritto di vedere i dati che ti riguardano, anche quelli delle agenzie di credito.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 — Sono gratuiti e riservati. Quasi tutti i servizi specializzati per donne sono gratuiti e riservati, e molti anche anonimi.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Ti ascolta senza giudicare. Una persona formata ti ascolta, ti crede e ti aiuta a capire le tue possibilità.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Un computer di fiducia, la navigazione in incognito e la chat. Un dispositivo di fiducia, la chat o i messaggi e la navigazione in incognito aiutano a tenere sicuro il contatto.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 — Il gratuito patrocinio. Il gratuito patrocinio può coprire consulenza e difesa. Anche i servizi per le vittime danno informazioni legali gratis.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Ha usato la chat anonima di un numero di aiuto. Aveva paura di parlare, così ha usato la chat anonima. Un solo contatto sicuro ha aperto la strada ad altri aiuti.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Persone di fiducia, servizi, operatrici e altre donne. Una rete forte unisce persone di cui ti fidi, professionisti e altre donne.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 — Un medico, un'infermiera o un farmacista. Chi lavora nella sanità può essere un primo contatto riservato e indirizzarti a un aiuto specializzato.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C — Riconoscere che quello che succede è sbagliato. I passi sono: riconoscere, prendere contatto, pianificare, poi agire e andare avanti.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C — Sia se resti sia se vai via. Un piano di sicurezza è una preparazione pratica, utile in ogni situazione.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In un posto che solo tu puoi raggiungere. Tienilo dove solo tu puoi trovarlo, così resta privato e sicuro.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 — Del Consiglio d'Europa. È la Convenzione del Consiglio d'Europa sulla prevenzione e la lotta contro la violenza nei confronti delle donne e la violenza domestica.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La violenza fisica, sessuale, psicologica ed economica. La violenza economica è nominata come forma di violenza domestica, come nella Convenzione di Istanbul.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 — Darti l'uso della casa comune, anche se è sua. Un giudice può darti la casa comune. Se è solo di sua proprietà o in affitto a lui, vale per un tempo limitato.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Tempi più rapidi nei casi di violenza domestica. Il Codice Rosso rende più rapida la risposta di polizia, procure e tribunali alla violenza domestica e di genere.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Lo status di vittima dopo la denuncia, con diritti di protezione. Dopo la denuncia della violenza, lo status di vittima porta con sé diritti a protezione, informazione e sostegno.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Chiunque risieda regolarmente nell'UE. La Direttiva sui conti di pagamento dà il diritto a un conto di base a chi risiede regolarmente, anche a chi chiede asilo.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No, i diritti delle vittime valgono qualunque sia la nazionalità. È un falso mito. Diritti delle vittime e case rifugio ci sono per le donne di qualsiasi nazionalità.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Sei tu a decidere che cosa dire. Il contatto è riservato e spesso anonimo. Decidi tu che cosa dire e che cosa succede dopo.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La navigazione in incognito e il pulsante di uscita rapida. La navigazione in incognito e i pulsanti di uscita rapida aiutano a proteggere le tue tracce.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 — Riconoscere, prendere contatto, pianificare, agire. Prima riconoscere, poi prendere contatto, poi pianificare, poi agire e andare avanti, con i tuoi tempi.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jpg"/><Relationship Id="rId2" Type="http://schemas.openxmlformats.org/officeDocument/2006/relationships/image" Target="../media/image-1002-2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image" Target="../media/image-1003-2.jp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riyar/Documents/FIRE/course-build/images/brand/eu-co-funded-it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1494064" cy="32918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225584" y="6217920"/>
            <a:ext cx="7867583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 · Financial Resilience  ·  Modulo 3: I tuoi diritti e le risorse</a:t>
            </a:r>
            <a:endParaRPr lang="en-US" sz="750" dirty="0"/>
          </a:p>
        </p:txBody>
      </p:sp>
      <p:sp>
        <p:nvSpPr>
          <p:cNvPr id="4" name="Text 1"/>
          <p:cNvSpPr/>
          <p:nvPr/>
        </p:nvSpPr>
        <p:spPr>
          <a:xfrm>
            <a:off x="2225584" y="6382512"/>
            <a:ext cx="7867583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Finanziato dall'Unione europea. Le opinioni e i punti di vista espressi sono tuttavia esclusivamente quelli degli autori e non riflettono necessariamente quelli dell'Unione europea o dell'Agenzia nazionale Erasmus+ INDIRE. Né l'Unione europea né l'autorità che ha concesso il finanziamento possono esserne ritenute responsabili.</a:t>
            </a:r>
            <a:endParaRPr lang="en-US" sz="600" dirty="0"/>
          </a:p>
        </p:txBody>
      </p:sp>
      <p:pic>
        <p:nvPicPr>
          <p:cNvPr id="5" name="Image 1" descr="/Users/riyar/Documents/FIRE/course-build/images/brand/fire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7567" y="6291072"/>
            <a:ext cx="635488" cy="42062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D">
    <p:bg>
      <p:bgPr>
        <a:solidFill>
          <a:srgbClr val="0B1F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riyar/Documents/FIRE/course-build/images/brand/fire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967047" cy="64008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6291072"/>
            <a:ext cx="12191695" cy="566928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/Users/riyar/Documents/FIRE/course-build/images/brand/eu-co-funded-it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373368"/>
            <a:ext cx="1743075" cy="38404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474595" y="6309360"/>
            <a:ext cx="91684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Finanziato dall'Unione europea. Le opinioni e i punti di vista espressi sono tuttavia esclusivamente quelli degli autori e non riflettono necessariamente quelli dell'Unione europea o dell'Agenzia nazionale Erasmus+ INDIRE. Né l'Unione europea né l'autorità che ha concesso il finanziamento possono esserne ritenute responsabili.  Progetto 2025-1-IT02-KA210-ADU-000354693</a:t>
            </a:r>
            <a:endParaRPr lang="en-US" sz="7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1FF7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QUIZ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Verifica cosa hai capito: L3.1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tuoi diritti secondo la legge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domande · scelta multipla · 70% per superarlo · tentativi illimitati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1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Che cos'è un diritto?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favore che il partner può dare o togliere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protezione che la legge ti dà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regola che vale solo per i cittadini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consiglio di un'amica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2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 è la prima legge UE sulla lotta alla violenza contro le donne e alla violenza domestica?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Direttiva (UE) 2024/1385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Direttiva sulla trasparenza retributiva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Regolamento generale sulla protezione dei dati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Direttiva sui conti di pagamento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3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Secondo la Convenzione di Istanbul, la violenza domestica comprende…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la violenza fisica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la violenza fisica e sessuale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violenza fisica, sessuale, psicologica ed economica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la violenza denunciata alla polizia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4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Secondo la Direttiva sui diritti delle vittime, hai diritto a…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Informazioni in una lingua che capisci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appartamento gratis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Scegliere il giudice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andare mai in tribunale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5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Nell'UE, i diritti delle vittime dipendono dalla tua nazionalità?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Sì, valgono solo per le cittadine UE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No, valgono qualunque sia la tua nazionalità o il tuo status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se parli la lingua del posto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se sei sposata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Risposte — L3.1</a:t>
            </a:r>
            <a:endParaRPr lang="en-US" sz="26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Risposta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Perché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Una protezione che la legge ti dà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 diritto è una protezione garantita dalla legge. Ti spetta, non è un favore.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La Direttiva (UE) 2024/1385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Direttiva (UE) 2024/1385 è stata adottata nel 2024. I Paesi UE devono applicarla entro giugno 2027.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La violenza fisica, sessuale, psicologica ed economica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Convenzione riconosce la violenza economica come una forma di violenza domestica.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Informazioni in una lingua che capisci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Hai diritto a capire e a essere capita, con un interprete se serve.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No, valgono qualunque sia la tua nazionalità o il tuo status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Direttiva sui diritti delle vittime vale senza discriminazioni, anche legate al permesso di soggiorno.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1FF7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QUIZ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Verifica cosa hai capito: L3.2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Diritti su casa, lavoro e credito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domande · scelta multipla · 70% per superarlo · tentativi illimitati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1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casa è intestata a lui. Vuol dire che lì non hai diritti?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Sì, decide tutto il proprietario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No, viverci può darti diritti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se hai figli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se gli paghi l'affitto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2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 partner può vietarti per legge di lavorare?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Sì, se guadagna di più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Sì, se siete sposati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No, la scelta è tua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nel primo anno di matrimonio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3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Che cosa dà a chi lavora la Direttiva UE sulla trasparenza retributiva?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aumento ogni anno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diritto di chiedere la paga media di donne e uomini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conto in banca gratis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diritto di lavorare da casa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4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È stato fatto un prestito a tuo nome senza il tuo consenso. Che cosa è vero?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Devi pagarlo comunque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Puoi contestarlo e avere un aiuto specializzato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si può fare niente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il tuo partner può fare reclamo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5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Come puoi sapere quali crediti ci sono a tuo nome?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chiedi al partner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Chiedi il tuo report del credito e i documenti della banca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Aspetti una lettera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puoi saperlo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Risposte — L3.2</a:t>
            </a:r>
            <a:endParaRPr lang="en-US" sz="26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Risposta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Perché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No, viverci può darti diritti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 molti Paesi UE, vivere in una casa può darti diritti. Un giudice può anche ordinare a chi maltratta di andarsene.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No, la scelta è tua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Nessun partner può impedirti per legge di lavorare. Solo il permesso di soggiorno può avere regole sul lavoro.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Il diritto di chiedere la paga media di donne e uomini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Puoi chiedere la paga media per lo stesso lavoro o per un lavoro di pari valore, divisa tra donne e uomini.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Puoi contestarlo e avere un aiuto specializzato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 debito fatto senza il tuo consenso si può contestare. Un servizio di consulenza sui debiti può aiutarti.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Chiedi il tuo report del credito e i documenti della banca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legge sulla privacy ti dà il diritto di vedere i dati che ti riguardano, anche quelli delle agenzie di credito.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1FF7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QUIZ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Verifica cosa hai capito: L3.3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Servizi di sostegno e di consulenza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domande · scelta multipla · 70% per superarlo · tentativi illimitati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1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Che cosa è vero per quasi tutti i servizi specializzati per donne?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Sono gratuiti e riservati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Sono solo per cittadine UE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Chiamano sempre la polizia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pagano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2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Che cosa fa per prima cosa un numero di aiuto?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 dice di lasciare casa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 ascolta senza giudicare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Denuncia il tuo partner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 chiede la carta d'identità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3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Il partner ti controlla il telefono. Qual è un modo più sicuro per contattare un servizio?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Chiamare di notte dal telefono di casa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computer di fiducia, la navigazione in incognito e la chat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Scriverne sui social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Chiedere al partner di chiamare per te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4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Non puoi pagare un avvocato. Che cosa può aiutarti?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gratuito patrocinio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prestito dal partner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Niente può aiutare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un'assicurazione privata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5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Nella storia di Giulia, qual è stato il suo primo passo?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È andata in tribunale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 usato la chat anonima di un numero di aiuto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 lasciato il Paese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 chiamato la banca</a:t>
            </a:r>
            <a:endParaRPr lang="en-US"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Risposte — L3.3</a:t>
            </a:r>
            <a:endParaRPr lang="en-US" sz="26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Risposta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Perché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Sono gratuiti e riservati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Quasi tutti i servizi specializzati per donne sono gratuiti e riservati, e molti anche anonimi.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Ti ascolta senza giudicare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Una persona formata ti ascolta, ti crede e ti aiuta a capire le tue possibilità.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Un computer di fiducia, la navigazione in incognito e la chat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 dispositivo di fiducia, la chat o i messaggi e la navigazione in incognito aiutano a tenere sicuro il contatto.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Il gratuito patrocinio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Il gratuito patrocinio può coprire consulenza e difesa. Anche i servizi per le vittime danno informazioni legali gratis.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Ha usato la chat anonima di un numero di aiuto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Aveva paura di parlare, così ha usato la chat anonima. Un solo contatto sicuro ha aperto la strada ad altri aiuti.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1FF7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QUIZ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Verifica cosa hai capito: L3.4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Farsi sostenere e chiedere aiuto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domande · scelta multipla · 70% per superarlo · tentativi illimitati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1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Chi può far parte di una rete di sostegno?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la famiglia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 di fiducia, servizi, operatrici e altre donne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la polizia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persone conosciute online</a:t>
            </a:r>
            <a:endParaRPr lang="en-US" sz="1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2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Quale luogo di tutti i giorni può essere un primo contatto sicuro?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medico, un'infermiera o un farmacista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post pubblico sui social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Gli amici del tuo partner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Un'agenzia di recupero crediti</a:t>
            </a:r>
            <a:endParaRPr lang="en-US" sz="1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3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 è il primo passo per chiedere aiuto?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Agire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Pianificare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Riconoscere che quello che succede è sbagliato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Andare via subito</a:t>
            </a:r>
            <a:endParaRPr lang="en-US" sz="1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4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 piano di sicurezza è utile…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se vai via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se resti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Sia se resti sia se vai via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con un avvocato</a:t>
            </a:r>
            <a:endParaRPr lang="en-US" sz="1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5 DI 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Dove dovresti tenere il tuo piano di sicurezza?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Attaccato al frigorifero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un posto che solo tu puoi raggiungere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un indirizzo email condiviso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 le carte del tuo partner</a:t>
            </a:r>
            <a:endParaRPr lang="en-US" sz="1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Risposte — L3.4</a:t>
            </a:r>
            <a:endParaRPr lang="en-US" sz="2600" dirty="0"/>
          </a:p>
        </p:txBody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Risposta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Perché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Persone di fiducia, servizi, operatrici e altre donne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Una rete forte unisce persone di cui ti fidi, professionisti e altre donne.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Un medico, un'infermiera o un farmacista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Chi lavora nella sanità può essere un primo contatto riservato e indirizzarti a un aiuto specializzato.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Riconoscere che quello che succede è sbagliato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 passi sono: riconoscere, prendere contatto, pianificare, poi agire e andare avanti.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Sia se resti sia se vai via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 piano di sicurezza è una preparazione pratica, utile in ogni situazione.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In un posto che solo tu puoi raggiungere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Tienilo dove solo tu puoi trovarlo, così resta privato e sicuro.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1FF7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QUIZ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Quiz finale del Modulo 3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Quiz finale del Modulo 3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domande · scelta multipla · 70% per superarlo · tentativi illimitati</a:t>
            </a:r>
            <a:endParaRPr lang="en-US" sz="1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1 DI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Convenzione di Istanbul è un trattato…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 Consiglio d'Europa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Delle Nazioni Unite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 governo italiano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Della Banca centrale europea</a:t>
            </a:r>
            <a:endParaRPr lang="en-US" sz="1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2 DI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Direttiva (UE) 2024/1385 dice che la violenza domestica comprende…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la violenza fisica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violenza fisica, sessuale, psicologica ed economica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la violenza di estranei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la violenza che lascia ferite</a:t>
            </a:r>
            <a:endParaRPr lang="en-US" sz="1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3 DI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Secondo la legge tedesca sulla protezione dalla violenza, un giudice può…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Darti l'uso della casa comune, anche se è sua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Darti il suo stipendio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Annullare il tuo matrimonio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Niente che riguardi la casa</a:t>
            </a:r>
            <a:endParaRPr lang="en-US" sz="1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4 DI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Il Codice Rosso italiano (Legge 69/2019) riguarda…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conti bancari per le donne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Tempi più rapidi nei casi di violenza domestica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parità di retribuzione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permessi di soggiorno</a:t>
            </a:r>
            <a:endParaRPr lang="en-US" sz="1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5 DI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Legge portoghese 112/2009 dà alle donne che subiscono violenza domestica…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Un'auto gratis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status di vittima dopo la denuncia, con diritti di protezione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diritto a uno stipendio più alto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Niente di nuovo</a:t>
            </a:r>
            <a:endParaRPr lang="en-US" sz="18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6 DI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Nell'UE, chi ha diritto a un conto di base?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le donne sposate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Chiunque risieda regolarmente nell'UE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chi ha un lavoro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le cittadine e i cittadini UE</a:t>
            </a:r>
            <a:endParaRPr lang="en-US" sz="18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7 DI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«Sei straniera, qui non hai diritti.» È vero?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Sì, sempre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No, i diritti delle vittime valgono qualunque sia la nazionalità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se non hai un lavoro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fuori dall'Italia</a:t>
            </a:r>
            <a:endParaRPr lang="en-US" sz="18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8 DI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Quando contatti un numero di aiuto…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Devi dire nome e cognome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 tu a decidere che cosa dire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Decidono loro che cosa succede dopo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Devi sporgere denuncia</a:t>
            </a:r>
            <a:endParaRPr lang="en-US" sz="18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9 DI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Che cosa ti aiuta a visitare un sito di aiuto in modo più sicuro?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Salvarlo tra i preferiti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navigazione in incognito e il pulsante di uscita rapida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Mandare il link al partner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Usare un tablet in comune</a:t>
            </a:r>
            <a:endParaRPr lang="en-US" sz="18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6A4BC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DOMANDA 10 DI 10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Quali sono i quattro passi per chiedere aiuto?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720340"/>
            <a:ext cx="640080" cy="640080"/>
          </a:xfrm>
          <a:prstGeom prst="ellipse">
            <a:avLst/>
          </a:prstGeom>
          <a:solidFill>
            <a:srgbClr val="00309A"/>
          </a:solidFill>
          <a:ln w="12700">
            <a:solidFill>
              <a:srgbClr val="00309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Pianificare, agire, riconoscere, prendere contatto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33008" y="224028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720340"/>
            <a:ext cx="640080" cy="640080"/>
          </a:xfrm>
          <a:prstGeom prst="ellipse">
            <a:avLst/>
          </a:prstGeom>
          <a:solidFill>
            <a:srgbClr val="C1FF72"/>
          </a:solidFill>
          <a:ln w="12700">
            <a:solidFill>
              <a:srgbClr val="C1FF7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27203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76008" y="224028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Riconoscere, prendere contatto, pianificare, agire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594860"/>
            <a:ext cx="640080" cy="640080"/>
          </a:xfrm>
          <a:prstGeom prst="ellipse">
            <a:avLst/>
          </a:prstGeom>
          <a:solidFill>
            <a:srgbClr val="0E7C86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Agire, pianificare, prendere contatto, riconoscere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33008" y="4114800"/>
            <a:ext cx="5410048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E3E8F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F5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07328" y="4594860"/>
            <a:ext cx="640080" cy="640080"/>
          </a:xfrm>
          <a:prstGeom prst="ellipse">
            <a:avLst/>
          </a:prstGeom>
          <a:solidFill>
            <a:srgbClr val="6A4BC4"/>
          </a:solidFill>
          <a:ln w="12700">
            <a:solidFill>
              <a:srgbClr val="6A4BC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507328" y="45948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376008" y="4114800"/>
            <a:ext cx="4038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B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Prendere contatto, agire, riconoscere, pianificare</a:t>
            </a:r>
            <a:endParaRPr lang="en-US" sz="18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030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Risposte — Quiz finale del Modulo 3</a:t>
            </a:r>
            <a:endParaRPr lang="en-US" sz="2600" dirty="0"/>
          </a:p>
        </p:txBody>
      </p:sp>
      <p:graphicFrame>
        <p:nvGraphicFramePr>
          <p:cNvPr id="4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094415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4206240"/>
                <a:gridCol w="643097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#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Risposta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Perché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09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Del Consiglio d'Europa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È la Convenzione del Consiglio d'Europa sulla prevenzione e la lotta contro la violenza nei confronti delle donne e la violenza domestica.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La violenza fisica, sessuale, psicologica ed economica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violenza economica è nominata come forma di violenza domestica, come nella Convenzione di Istanbul.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Darti l'uso della casa comune, anche se è sua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 giudice può darti la casa comune. Se è solo di sua proprietà o in affitto a lui, vale per un tempo limitato.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Tempi più rapidi nei casi di violenza domestica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Il Codice Rosso rende più rapida la risposta di polizia, procure e tribunali alla violenza domestica e di genere.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Lo status di vittima dopo la denuncia, con diritti di protezione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Dopo la denuncia della violenza, lo status di vittima porta con sé diritti a protezione, informazione e sostegno.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Chiunque risieda regolarmente nell'UE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Direttiva sui conti di pagamento dà il diritto a un conto di base a chi risiede regolarmente, anche a chi chiede asilo.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No, i diritti delle vittime valgono qualunque sia la nazionalità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È un falso mito. Diritti delle vittime e case rifugio ci sono per le donne di qualsiasi nazionalità.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Sei tu a decidere che cosa dire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Il contatto è riservato e spesso anonimo. Decidi tu che cosa dire e che cosa succede dopo.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La navigazione in incognito e il pulsante di uscita rapida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navigazione in incognito e i pulsanti di uscita rapida aiutano a proteggere le tue tracce.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Riconoscere, prendere contatto, pianificare, agire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B23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Prima riconoscere, poi prendere contatto, poi pianificare, poi agire e andare avanti, con i tuoi tempi.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38100" marB="3810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Poppi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Modulo 3 – Risposte</dc:title>
  <dc:subject>PptxGenJS Presentation</dc:subject>
  <dc:creator>PptxGenJS</dc:creator>
  <cp:lastModifiedBy>PptxGenJS</cp:lastModifiedBy>
  <cp:revision>1</cp:revision>
  <dcterms:created xsi:type="dcterms:W3CDTF">2026-10-13T21:32:38Z</dcterms:created>
  <dcterms:modified xsi:type="dcterms:W3CDTF">2026-10-13T21:32:38Z</dcterms:modified>
</cp:coreProperties>
</file>