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4.1 Quiz" id="{3938b601-caf3-4eca-0c38-168a11ef91fa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4.2 Quiz" id="{56e515c4-b192-83a3-dc94-9353a394eb9d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4.3 Quiz" id="{24341bb9-583f-9dea-1f8a-0affcd80dc80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4.4 Quiz" id="{3fc68a55-9363-605d-1803-d4e0f69a89bd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iz finale del Modulo 4" id="{7d891c16-cf70-6bbc-89a5-f4e04aa60cbe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Una reazione normale a una situazione che normale non è. Sono reazioni umane normali a un trattamento che nessuna persona dovrebbe subire.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Solo chi ha scelto di maltrattare. La responsabilità è solo di chi ha scelto di maltrattare, mai di chi l'ha vissuta.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Spesso gli altri non la vedono. Poiché gli altri possono non vederla o non capirla, le donne si sentono sole e messe in dubbio.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 — Tutte queste. Ansia, vergogna, fiducia perduta e lutto sono emozioni comuni e condivise.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Perché debiti e ricostruzione possono durare dopo la violenza. Effetti come i debiti possono durare oltre la relazione. Guarire lentamente dipende dalla situazione, non è un suo fallimento.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Una passeggiata all'aperto. Il tempo nella natura non costa niente e può calmare la mente e migliorare l'umore.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Respira. I passi sono: fermati, respira, osserva e addolcisci.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Protegge il tuo tempo e la tua energia. Limiti gentili proteggono il tuo tempo e la tua energia. Hai il diritto di metterli.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 — Parlare con una persona sicura. Parlare con una persona sicura allevia la solitudine e ti aiuta a elaborare ciò che è successo.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Quando le emozioni pesanti non passano con il tempo. Chiedere aiuto presto è saggio. Consulenti e servizi di sostegno offrono uno spazio sicuro e riservato.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L'ha nascosto, ma non l'ha cancellato. Il tuo valore non si guadagna e non si perde. La violenza l'ha nascosto, non te l'ha tolto.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Non sbagliare mai. La fiducia cresce da piccoli successi, nuove capacità, persone che sostengono e autocompassione. Sbagliare è normale.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Notare le proprie opinioni ed emozioni. I passi sono: notare, esprimere, mettere limiti e decidere.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 — Ascolto, un gruppo di auto-mutuo aiuto e piccoli passi. Sostegno, piccoli successi e tempo hanno aiutato Marta. Oggi accompagna altre donne.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Ho fatto un errore, e posso riprovare. Parlarti come parleresti a un'amica ricostruisce la fiducia in 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Piegarsi senza spezzarsi, poi riprendersi e crescere. La resilienza è la capacità di affrontare le difficoltà, riprendersi e continuare a crescere.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Le relazioni di sostegno. I legami con persone che ti sostengono sono la protezione più grande della resilienza.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Senso e scopo. I pilastri sono legami, cura di sé, senso e scopo, e autocompassione.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 — Ai primi segnali di fatica. Chiedere aiuto presto è un segno di resilienza, non un suo fallimento.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Come un invito gentile. Il controllo non è un esame. Ogni «non ancora» è solo un invito.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Una reazione normale a una situazione che normale non è. Sono reazioni umane normali, non difetti.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Colpisce la tua autonomia. I soldi sono legati a libertà e scelte, quindi perderne il controllo ferisce il senso di chi sei.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Solo di chi ha scelto di maltrattare. La responsabilità è solo di chi ha scelto di maltrattare.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 — Respirare lentamente e a fondo. Respiro, natura, piccole gentilezze e dire di no sono tutti gratuiti.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Fermati, respira, osserva, addolcisci. Fermati, respira, osserva e addolcisci ti riportano al presente.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Un piccolo insieme di strategie pronte per i momenti difficili. Contiene ciò che ti aiuta, una persona da contattare, un gesto gratuito di cura di sé e un passo per la calma.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 — Da piccoli successi, nuove capacità, sostegno e autocompassione. La fiducia si costruisce passo dopo passo, a partire da queste quattro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Ascolto, un gruppo di auto-mutuo aiuto e piccoli passi. Sostegno, piccoli successi e tempo l'hanno aiutata. Oggi accompagna altre donne.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Si può costruire con il sostegno e le abitudini. La resilienza non è una qualità fissa. Cresce con legami, abitudini e gentilezza.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Ai primi segnali di fatica. Chiedere aiuto presto è un segno di resilienza, non un fallimento.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94064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25584" y="6217920"/>
            <a:ext cx="7867583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Modulo 4: Affrontare il peso emotivo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225584" y="6382512"/>
            <a:ext cx="786758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743075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474595" y="6309360"/>
            <a:ext cx="91684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  Progetto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L4.1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L'impatto emotivo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 descrive questo modulo le emozioni che la violenza economica può causare?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segno di debolezza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reazione normale a una situazione che normale non è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Qualcosa da nascondere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colpa personale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Chi è responsabile della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Tutti e due i partner allo stesso modo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persona che l'ha vissuta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chi ha scelto di maltrattare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Nessuno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la violenza economica può far sentire così sole?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Spesso gli altri non la vedono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Succede solo a poche donne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Finisce sempre presto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facile da dimostrare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emozione è comune dopo 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Vergogna per i soldi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Preoccupazione costante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Fiducia perduta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Tutte queste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la guarigione può sembrare lenta?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lei non si impegna abbastanza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debiti e ricostruzione possono durare dopo la violenza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le emozioni sono sbagliate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l'aiuto non esiste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L4.1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Una reazione normale a una situazione che normale non 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Sono reazioni umane normali a un trattamento che nessuna persona dovrebbe subire.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Solo chi ha scelto di maltrattare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responsabilità è solo di chi ha scelto di maltrattare, mai di chi l'ha vissuta.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Spesso gli altri non la vedono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Poiché gli altri possono non vederla o non capirla, le donne si sentono sole e messe in dubbio.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Tutte queste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Ansia, vergogna, fiducia perduta e lutto sono emozioni comuni e condivise.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Perché debiti e ricostruzione possono durare dopo la violenza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Effetti come i debiti possono durare oltre la relazione. Guarire lentamente dipende dalla situazione, non è un suo fallimento.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L4.2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Affrontare le difficoltà e prendersi cura di sé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di questi è un modo gratuito per prenderti cura di te?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giornata alla spa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passeggiata all'aperto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Vestiti nuovi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fine settimana fuori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il secondo passo per ritrovare calma, dopo «fermati»?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Addolcisci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Osserva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dire di no è un modo di prendersi cura di sé?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Protegge il tuo tempo e la tua energia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Mette fine a ogni conflitto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sempre facile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Costa soldi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di solito ti ricarica?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Ripensare da sola ai momenti difficili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Criticarti con durezza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Essere sempre occupata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Parlare con una persona sicura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Quando è una buona idea cercare un sostegno professionale?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in caso di emergenza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Mai, è un segno di debolezza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le emozioni pesanti non passano con il tempo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dopo un anno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L4.2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Una passeggiata all'aperto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tempo nella natura non costa niente e può calmare la mente e migliorare l'umore.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Respira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passi sono: fermati, respira, osserva e addolcisci.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Protegge il tuo tempo e la tua energia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Limiti gentili proteggono il tuo tempo e la tua energia. Hai il diritto di metterli.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Parlare con una persona sicura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Parlare con una persona sicura allevia la solitudine e ti aiuta a elaborare ciò che è successo.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Quando le emozioni pesanti non passano con il tempo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Chiedere aiuto presto è saggio. Consulenti e servizi di sostegno offrono uno spazio sicuro e riservato.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L4.3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Fiducia in sé ed empowerment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Secondo questa lezione, che cosa ha fatto la violenza al tuo valore?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L'ha cancellato per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L'ha nascosto, ma non l'ha cancellato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L'ha aumentato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NON è una delle quattro fonti di fiducia?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Piccoli successi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 che sostengono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sbagliare mai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Autocompassione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il primo passo per riprendersi la propria voce?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Notare le proprie opinioni ed emozioni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Decidere tutto insieme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Discutere di più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Stare zitta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ha aiutato Marta a ricostruire la fiducia?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tutto da sola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Un'unica grande decisione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Dimenticare il passato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Ascolto, un gruppo di auto-mutuo aiuto e piccoli passi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frase è un esempio di dialogo interiore più gentile?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Sbaglio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 fatto un errore, e posso riprovare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ce la faccio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Sono un'incapace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L4.3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L'ha nascosto, ma non l'ha cancellato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tuo valore non si guadagna e non si perde. La violenza l'ha nascosto, non te l'ha tolto.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Non sbagliare mai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fiducia cresce da piccoli successi, nuove capacità, persone che sostengono e autocompassione. Sbagliare è normale.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Notare le proprie opinioni ed emozioni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passi sono: notare, esprimere, mettere limiti e decidere.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Ascolto, un gruppo di auto-mutuo aiuto e piccoli passi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Sostegno, piccoli successi e tempo hanno aiutato Marta. Oggi accompagna altre donne.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Ho fatto un errore, e posso riprovare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Parlarti come parleresti a un'amica ricostruisce la fiducia in te.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L4.4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forza che dura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cos'è la resilienza?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fare mai fatica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Essere dure e affrontare tutto da sole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Piegarsi senza spezzarsi, poi riprendersi e crescere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Dimenticare il passato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la protezione più forte della resilienza?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relazioni di sostegno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Lavorare sempre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chiedere mai aiuto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Avere tanti soldi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di questi è uno dei quattro pilastri della resilienza?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perfezione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 e scopo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durezza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Essere sempre occupata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Quando è meglio chiedere aiuto?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quando è tutto troppo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dopo un anno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primi segnali di fatica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 trattare un «non ancora» nel controllo del benessere?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un fallimento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un invito gentile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un motivo per arrendersi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la prova che non sei resiliente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L4.4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Piegarsi senza spezzarsi, poi riprendersi e crescere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resilienza è la capacità di affrontare le difficoltà, riprendersi e continuare a crescere.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Le relazioni di sostegno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legami con persone che ti sostengono sono la protezione più grande della resilienza.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Senso e scopo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pilastri sono legami, cura di sé, senso e scopo, e autocompassione.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Ai primi segnali di fatica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Chiedere aiuto presto è un segno di resilienza, non un suo fallimento.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Come un invito gentile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controllo non è un esame. Ogni «non ancora» è solo un invito.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 finale del Modulo 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finale del Modulo 4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 descrive questo modulo le emozioni che la violenza economica può causare?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Colpe personali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reazione normale a una situazione che normale non è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Segni di debolezza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Qualcosa da tenere segreto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un motivo per cui la violenza economica ferisce così a fondo?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sempre evidente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Finisce presto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Colpisce la tua autonomia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Riguarda solo i soldi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 chi è la colpa della violenza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di chi ha scelto di maltrattare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Della donna che l'ha vissuta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tutti e due i partner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Della sua famiglia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idea di cura di sé non costa niente?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L'abbonamento in palestra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vacanza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telefono nuovo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Respirare lentamente e a fondo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 sono i quattro passi per ritrovare calma?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Fermati, respira, osserva, addolcisci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Scappa, nasconditi, aspetta, dimentica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Pianifica, risparmia, spendi, controlla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Nota, esprimi, decidi, agisci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6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cos'è una cassetta della calma?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scatola di medicine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elenco di debiti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piccolo insieme di strategie pronte per i momenti difficili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piano di budget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7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 dove nasce davvero la fiducia in sé?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 nascere sicure di sé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 non sbagliare mai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dall'approvazione degli altri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piccoli successi, nuove capacità, sostegno e autocompassione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8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ha aiutato Marta a ricostruire la fiducia?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Ascolto, un gruppo di auto-mutuo aiuto e piccoli passi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tutto da sola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Un'unica grande decisione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Ignorare le sue emozioni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9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frase sulla resilienza è vera?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persone resilienti non fanno mai fatica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Resilienti si nasce, oppure no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può costruire con il sostegno e le abitudini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Vuol dire affrontare la vita da sole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5336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10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il momento migliore per chiedere aiuto?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in caso di emergenza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primi segnali di fatica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tutto il resto non ha funzionato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Quiz finale del Modulo 4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Una reazione normale a una situazione che normale non 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Sono reazioni umane normali, non difetti.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Colpisce la tua autonomia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soldi sono legati a libertà e scelte, quindi perderne il controllo ferisce il senso di chi sei.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Solo di chi ha scelto di maltrattare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responsabilità è solo di chi ha scelto di maltrattare.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Respirare lentamente e a fondo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Respiro, natura, piccole gentilezze e dire di no sono tutti gratuiti.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Fermati, respira, osserva, addolcisci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Fermati, respira, osserva e addolcisci ti riportano al presente.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Un piccolo insieme di strategie pronte per i momenti difficili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Contiene ciò che ti aiuta, una persona da contattare, un gesto gratuito di cura di sé e un passo per la calma.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Da piccoli successi, nuove capacità, sostegno e autocompassione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fiducia si costruisce passo dopo passo, a partire da queste quattro fonti.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Ascolto, un gruppo di auto-mutuo aiuto e piccoli passi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Sostegno, piccoli successi e tempo l'hanno aiutata. Oggi accompagna altre donne.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Si può costruire con il sostegno e le abitudini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resilienza non è una qualità fissa. Cresce con legami, abitudini e gentilezza.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Ai primi segnali di fatica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Chiedere aiuto presto è un segno di resilienza, non un fallimento.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 4 – Risposte</dc:title>
  <dc:subject>PptxGenJS Presentation</dc:subject>
  <dc:creator>PptxGenJS</dc:creator>
  <cp:lastModifiedBy>PptxGenJS</cp:lastModifiedBy>
  <cp:revision>1</cp:revision>
  <dcterms:created xsi:type="dcterms:W3CDTF">2026-10-13T21:32:39Z</dcterms:created>
  <dcterms:modified xsi:type="dcterms:W3CDTF">2026-10-13T21:32:39Z</dcterms:modified>
</cp:coreProperties>
</file>