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0689336" cy="15124176"/>
  <p:notesSz cx="15124176" cy="10689336"/>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jp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5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0689336" cy="6035040"/>
          </a:xfrm>
          <a:prstGeom prst="rect">
            <a:avLst/>
          </a:prstGeom>
        </p:spPr>
      </p:pic>
      <p:sp>
        <p:nvSpPr>
          <p:cNvPr id="3" name="Shape 0"/>
          <p:cNvSpPr/>
          <p:nvPr/>
        </p:nvSpPr>
        <p:spPr>
          <a:xfrm>
            <a:off x="6848856" y="4206240"/>
            <a:ext cx="4754880" cy="4754880"/>
          </a:xfrm>
          <a:prstGeom prst="ellipse">
            <a:avLst/>
          </a:prstGeom>
          <a:solidFill>
            <a:srgbClr val="C1FF72"/>
          </a:solidFill>
          <a:ln w="12700">
            <a:solidFill>
              <a:srgbClr val="C1FF72"/>
            </a:solidFill>
            <a:prstDash val="solid"/>
          </a:ln>
        </p:spPr>
      </p:sp>
      <p:pic>
        <p:nvPicPr>
          <p:cNvPr id="4" name="Image 1" descr="/Users/riyar/Documents/FIRE/course-build/images/brand/fire-logo-white.png">    </p:cNvPr>
          <p:cNvPicPr>
            <a:picLocks noChangeAspect="1"/>
          </p:cNvPicPr>
          <p:nvPr/>
        </p:nvPicPr>
        <p:blipFill>
          <a:blip r:embed="rId2"/>
          <a:stretch>
            <a:fillRect/>
          </a:stretch>
        </p:blipFill>
        <p:spPr>
          <a:xfrm>
            <a:off x="731520" y="6400800"/>
            <a:ext cx="1934095" cy="1280160"/>
          </a:xfrm>
          <a:prstGeom prst="rect">
            <a:avLst/>
          </a:prstGeom>
        </p:spPr>
      </p:pic>
      <p:sp>
        <p:nvSpPr>
          <p:cNvPr id="5" name="Text 1"/>
          <p:cNvSpPr txBox="1"/>
          <p:nvPr/>
        </p:nvSpPr>
        <p:spPr>
          <a:xfrm>
            <a:off x="731520" y="7863840"/>
            <a:ext cx="6483096" cy="2103120"/>
          </a:xfrm>
          <a:prstGeom prst="rect">
            <a:avLst/>
          </a:prstGeom>
          <a:noFill/>
          <a:ln/>
        </p:spPr>
        <p:txBody>
          <a:bodyPr wrap="square" lIns="0" tIns="0" rIns="0" bIns="0" rtlCol="0" anchor="b"/>
          <a:lstStyle/>
          <a:p>
            <a:pPr indent="0" marL="0">
              <a:buNone/>
            </a:pPr>
            <a:r>
              <a:rPr lang="en-US" sz="4200" b="1" dirty="0">
                <a:solidFill>
                  <a:srgbClr val="FFFFFF"/>
                </a:solidFill>
                <a:latin typeface="Poppins" pitchFamily="34" charset="0"/>
                <a:ea typeface="Poppins" pitchFamily="34" charset="-122"/>
                <a:cs typeface="Poppins" pitchFamily="34" charset="-120"/>
              </a:rPr>
              <a:t>Your money. Your life. Your choice.</a:t>
            </a:r>
            <a:endParaRPr lang="en-US" sz="4200" dirty="0"/>
          </a:p>
        </p:txBody>
      </p:sp>
      <p:sp>
        <p:nvSpPr>
          <p:cNvPr id="6" name="Text 2"/>
          <p:cNvSpPr txBox="1"/>
          <p:nvPr/>
        </p:nvSpPr>
        <p:spPr>
          <a:xfrm>
            <a:off x="731520" y="10104120"/>
            <a:ext cx="6665976" cy="868680"/>
          </a:xfrm>
          <a:prstGeom prst="rect">
            <a:avLst/>
          </a:prstGeom>
          <a:noFill/>
          <a:ln/>
        </p:spPr>
        <p:txBody>
          <a:bodyPr wrap="square" lIns="0" tIns="0" rIns="0" bIns="0" rtlCol="0" anchor="t"/>
          <a:lstStyle/>
          <a:p>
            <a:pPr indent="0" marL="0">
              <a:buNone/>
            </a:pPr>
            <a:r>
              <a:rPr lang="en-US" sz="2200" dirty="0">
                <a:solidFill>
                  <a:srgbClr val="C9D6FF"/>
                </a:solidFill>
                <a:latin typeface="Calibri" pitchFamily="34" charset="0"/>
                <a:ea typeface="Calibri" pitchFamily="34" charset="-122"/>
                <a:cs typeface="Calibri" pitchFamily="34" charset="-120"/>
              </a:rPr>
              <a:t>Free, private learning for women who want to take control of their money</a:t>
            </a:r>
            <a:endParaRPr lang="en-US" sz="2200" dirty="0"/>
          </a:p>
        </p:txBody>
      </p:sp>
      <p:sp>
        <p:nvSpPr>
          <p:cNvPr id="7" name="Text 3"/>
          <p:cNvSpPr txBox="1"/>
          <p:nvPr/>
        </p:nvSpPr>
        <p:spPr>
          <a:xfrm>
            <a:off x="731520" y="11064240"/>
            <a:ext cx="9226296" cy="1691640"/>
          </a:xfrm>
          <a:prstGeom prst="rect">
            <a:avLst/>
          </a:prstGeom>
          <a:noFill/>
          <a:ln/>
        </p:spPr>
        <p:txBody>
          <a:bodyPr wrap="square" lIns="0" tIns="0" rIns="0" bIns="0" rtlCol="0" anchor="t"/>
          <a:lstStyle/>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Learn to recognise economic abuse</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Build a budget and a safety net</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Know your rights and where to get help</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Short videos, tools and free certificates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In English, Italian, German and Portuguese</a:t>
            </a:r>
            <a:endParaRPr lang="en-US" sz="1800" dirty="0"/>
          </a:p>
        </p:txBody>
      </p:sp>
      <p:sp>
        <p:nvSpPr>
          <p:cNvPr id="8" name="Text 4"/>
          <p:cNvSpPr txBox="1"/>
          <p:nvPr/>
        </p:nvSpPr>
        <p:spPr>
          <a:xfrm>
            <a:off x="731520" y="12847320"/>
            <a:ext cx="9226296" cy="777240"/>
          </a:xfrm>
          <a:prstGeom prst="rect">
            <a:avLst/>
          </a:prstGeom>
          <a:noFill/>
          <a:ln/>
        </p:spPr>
        <p:txBody>
          <a:bodyPr wrap="square" lIns="0" tIns="0" rIns="0" bIns="0" rtlCol="0" anchor="t"/>
          <a:lstStyle/>
          <a:p>
            <a:pPr indent="0" marL="0">
              <a:buNone/>
            </a:pPr>
            <a:r>
              <a:rPr lang="en-US" sz="2400" b="1" dirty="0">
                <a:solidFill>
                  <a:srgbClr val="C1FF72"/>
                </a:solidFill>
                <a:latin typeface="Poppins" pitchFamily="34" charset="0"/>
                <a:ea typeface="Poppins" pitchFamily="34" charset="-122"/>
                <a:cs typeface="Poppins" pitchFamily="34" charset="-120"/>
              </a:rPr>
              <a:t>Start free at fire.elnlab.eu. In danger now? Call 112.</a:t>
            </a:r>
            <a:endParaRPr lang="en-US" sz="2400" dirty="0"/>
          </a:p>
        </p:txBody>
      </p:sp>
      <p:sp>
        <p:nvSpPr>
          <p:cNvPr id="9" name="Shape 5"/>
          <p:cNvSpPr/>
          <p:nvPr/>
        </p:nvSpPr>
        <p:spPr>
          <a:xfrm>
            <a:off x="548640" y="13752576"/>
            <a:ext cx="9592056" cy="1005840"/>
          </a:xfrm>
          <a:prstGeom prst="roundRect">
            <a:avLst>
              <a:gd name="adj" fmla="val 9091"/>
            </a:avLst>
          </a:prstGeom>
          <a:solidFill>
            <a:srgbClr val="FFFFFF"/>
          </a:solidFill>
          <a:ln w="12700">
            <a:solidFill>
              <a:srgbClr val="FFFFFF"/>
            </a:solidFill>
            <a:prstDash val="solid"/>
          </a:ln>
        </p:spPr>
      </p:sp>
      <p:pic>
        <p:nvPicPr>
          <p:cNvPr id="10" name="Image 2" descr="/Users/riyar/Documents/FIRE/course-build/images/brand/eu-co-funded-en.jpg">    </p:cNvPr>
          <p:cNvPicPr>
            <a:picLocks noChangeAspect="1"/>
          </p:cNvPicPr>
          <p:nvPr/>
        </p:nvPicPr>
        <p:blipFill>
          <a:blip r:embed="rId3"/>
          <a:stretch>
            <a:fillRect/>
          </a:stretch>
        </p:blipFill>
        <p:spPr>
          <a:xfrm>
            <a:off x="777240" y="13935456"/>
            <a:ext cx="3048000" cy="640080"/>
          </a:xfrm>
          <a:prstGeom prst="rect">
            <a:avLst/>
          </a:prstGeom>
        </p:spPr>
      </p:pic>
      <p:sp>
        <p:nvSpPr>
          <p:cNvPr id="11" name="Text 6"/>
          <p:cNvSpPr txBox="1"/>
          <p:nvPr/>
        </p:nvSpPr>
        <p:spPr>
          <a:xfrm>
            <a:off x="3962400" y="13917168"/>
            <a:ext cx="5949696" cy="731520"/>
          </a:xfrm>
          <a:prstGeom prst="rect">
            <a:avLst/>
          </a:prstGeom>
          <a:noFill/>
          <a:ln/>
        </p:spPr>
        <p:txBody>
          <a:bodyPr wrap="square" lIns="0" tIns="0" rIns="0" bIns="0" rtlCol="0" anchor="ctr"/>
          <a:lstStyle/>
          <a:p>
            <a:pPr indent="0" marL="0">
              <a:buNone/>
            </a:pPr>
            <a:r>
              <a:rPr lang="en-US" sz="9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FIRE – Financial Resilience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money. Your life. Your choice.</dc:title>
  <dc:subject>PptxGenJS Presentation</dc:subject>
  <dc:creator>FIRE partnership</dc:creator>
  <cp:lastModifiedBy>FIRE partnership</cp:lastModifiedBy>
  <cp:revision>1</cp:revision>
  <dcterms:created xsi:type="dcterms:W3CDTF">2026-10-13T21:30:26Z</dcterms:created>
  <dcterms:modified xsi:type="dcterms:W3CDTF">2026-10-13T21:30:26Z</dcterms:modified>
</cp:coreProperties>
</file>